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EF7A2-C124-4597-B41F-10F340E2F0F8}" v="2" dt="2024-11-14T20:56:01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EC77-5B92-0C7D-C81F-B7C97A8AF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A22EC-239A-6C4C-A52C-AE80135B4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237B9-8913-1F24-D2E6-3FABB797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2A7CB-03D2-FDE4-3AD0-2D8CD6BF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7BFE-AD42-3CBD-AAF1-EFA633E6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65A4-53CE-912B-3ADD-5CB22704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85937-1D69-B75C-41E6-905B1190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2059-E70F-F804-E9C5-2DE74C4D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3C72-7C7E-BFA5-2FB4-2FF5DE4F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FAC84-F020-5832-5FF9-294C030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19910B-9F73-773D-8BD8-2D8090CCC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69DEF-347A-01AF-44AB-57FB72C3D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305F5-2631-2E8A-01F1-E21BD9B4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E1DC-C057-8B75-CD49-637073E4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43C5-C90F-3F6B-6EB5-A0821B5A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137D-7235-B9E4-CA9A-7D8316EE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5537-4595-A926-3CE5-57B8299E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5A68-F10E-32F6-2397-DBD756E8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E4B62-A6AD-5AA1-77EC-F64997B4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FBF11-6A41-C17A-6C8D-7C626B54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6D12-5533-81B9-3037-F9B4DF28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23473-654B-099A-AE6C-8701D0A91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28429-22AC-24D3-F8A1-EB509439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F789A-076D-A446-6956-CBE222A7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B027F-0026-8055-EE77-F4E538E6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7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14B0-8F2E-6E5D-0172-7667D988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348B7-CFB8-F026-9D4D-07D018307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3FA99-AE71-4CFE-62C3-13C2FC084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5D958-997B-5AAB-8F77-112EFA167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9BC4E-108F-9548-EDD7-9A371832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6FBF7-6B1B-E8B1-1807-B4356F1F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6818-EEE0-84AE-BE07-2FDCBA6C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07135-E4AD-BEC1-C06B-3254A8872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44593-B8A0-738D-0CA6-C1B2CD47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FF453-303F-15FB-D6F7-B9112092F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60EB4-D5F3-A823-745C-611A654DF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30318-5B31-9601-971C-19438427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76875-DC46-B8F9-8EFD-CB30BA26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6D75C-2306-C239-4780-3D5A4DCE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6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ADB4-9576-21EF-F867-1D0DE2E5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3249D-E07D-712D-8CC5-1EFB0F4B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34B91-F564-5F11-C711-C008A6E1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588A8-1E52-2908-FF1A-43268C7D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7B975-E083-9F01-7586-4ADE3215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5ABF-7464-90EA-FC69-448C9DDD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64E8F-0FBF-24E2-F208-5507B0D1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C262-554A-DB30-B55E-5C824DF6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AC4C-ECB5-7639-23C8-A466525A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42BA1-078F-7990-9934-FE9E01EB3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A3024-D043-06B5-2A71-0382EB14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DE000-BFC4-46A1-124C-C12B8B51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B7610-E8CC-0867-27B9-922FFD001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3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A90E-6401-D068-F7F3-BFC3AB0A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DFBE4-7056-6281-9ABB-32BB8CAE3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FC3BE-9F00-CB81-08DE-BE2B9AA2D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F59AA-A58C-5E5C-35AF-025A7537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E45DE-BA88-7064-0D44-EFB3CC12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9581F-38FB-EFD3-C06E-64EB4530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FD5EE-51C4-EC04-311B-68E94961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973B9-FD17-06BC-3374-B6E44D1F3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AE96D-8E89-CC6C-92A6-4B5E49DA1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1243C2-F539-4DBF-9635-6B8B39DE738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BF52B-1F87-1460-71C7-1A7C01FFF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B2CD-C9ED-E649-6133-43FE12779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252A64-862F-4A0F-B322-79A1FDE74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59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">
            <a:extLst>
              <a:ext uri="{FF2B5EF4-FFF2-40B4-BE49-F238E27FC236}">
                <a16:creationId xmlns:a16="http://schemas.microsoft.com/office/drawing/2014/main" id="{F6DDF499-652B-2832-52B0-A01724955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1">
            <a:extLst>
              <a:ext uri="{FF2B5EF4-FFF2-40B4-BE49-F238E27FC236}">
                <a16:creationId xmlns:a16="http://schemas.microsoft.com/office/drawing/2014/main" id="{F943C171-EF82-AC31-649D-ADFD5C939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2">
            <a:extLst>
              <a:ext uri="{FF2B5EF4-FFF2-40B4-BE49-F238E27FC236}">
                <a16:creationId xmlns:a16="http://schemas.microsoft.com/office/drawing/2014/main" id="{DE3C1C66-D86D-184C-1366-D00BC91BB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3">
            <a:extLst>
              <a:ext uri="{FF2B5EF4-FFF2-40B4-BE49-F238E27FC236}">
                <a16:creationId xmlns:a16="http://schemas.microsoft.com/office/drawing/2014/main" id="{0783D857-5F0F-B77B-A4F6-8D8F690B4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26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4">
            <a:extLst>
              <a:ext uri="{FF2B5EF4-FFF2-40B4-BE49-F238E27FC236}">
                <a16:creationId xmlns:a16="http://schemas.microsoft.com/office/drawing/2014/main" id="{38619029-AAB9-5610-F443-0CCF1BD9E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9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5">
            <a:extLst>
              <a:ext uri="{FF2B5EF4-FFF2-40B4-BE49-F238E27FC236}">
                <a16:creationId xmlns:a16="http://schemas.microsoft.com/office/drawing/2014/main" id="{BC4C8F41-0A20-349F-D7D6-9CFA3385BF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9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6">
            <a:extLst>
              <a:ext uri="{FF2B5EF4-FFF2-40B4-BE49-F238E27FC236}">
                <a16:creationId xmlns:a16="http://schemas.microsoft.com/office/drawing/2014/main" id="{6BCE8BCC-6709-2E70-F9B2-A1E8CDF61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7">
            <a:extLst>
              <a:ext uri="{FF2B5EF4-FFF2-40B4-BE49-F238E27FC236}">
                <a16:creationId xmlns:a16="http://schemas.microsoft.com/office/drawing/2014/main" id="{DC053E38-9E41-FC36-963D-5D194F8AB3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8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8">
            <a:extLst>
              <a:ext uri="{FF2B5EF4-FFF2-40B4-BE49-F238E27FC236}">
                <a16:creationId xmlns:a16="http://schemas.microsoft.com/office/drawing/2014/main" id="{9DAE7FBD-8705-58A9-96A0-0380D234C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4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9">
            <a:extLst>
              <a:ext uri="{FF2B5EF4-FFF2-40B4-BE49-F238E27FC236}">
                <a16:creationId xmlns:a16="http://schemas.microsoft.com/office/drawing/2014/main" id="{06ADDACC-616C-3C44-F8F4-3333F66893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6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1">
            <a:extLst>
              <a:ext uri="{FF2B5EF4-FFF2-40B4-BE49-F238E27FC236}">
                <a16:creationId xmlns:a16="http://schemas.microsoft.com/office/drawing/2014/main" id="{17AF58B8-5399-280D-15B7-B2288368B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0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">
            <a:extLst>
              <a:ext uri="{FF2B5EF4-FFF2-40B4-BE49-F238E27FC236}">
                <a16:creationId xmlns:a16="http://schemas.microsoft.com/office/drawing/2014/main" id="{207D2174-7E42-3235-BBAC-57BE3FA80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21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2">
            <a:extLst>
              <a:ext uri="{FF2B5EF4-FFF2-40B4-BE49-F238E27FC236}">
                <a16:creationId xmlns:a16="http://schemas.microsoft.com/office/drawing/2014/main" id="{5F98069D-BA12-8505-0742-1EA523D16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3">
            <a:extLst>
              <a:ext uri="{FF2B5EF4-FFF2-40B4-BE49-F238E27FC236}">
                <a16:creationId xmlns:a16="http://schemas.microsoft.com/office/drawing/2014/main" id="{28371CC3-CCAF-5F48-1252-A74495976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9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4">
            <a:extLst>
              <a:ext uri="{FF2B5EF4-FFF2-40B4-BE49-F238E27FC236}">
                <a16:creationId xmlns:a16="http://schemas.microsoft.com/office/drawing/2014/main" id="{614AE834-2FE8-2A99-325D-D02379C58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5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5">
            <a:extLst>
              <a:ext uri="{FF2B5EF4-FFF2-40B4-BE49-F238E27FC236}">
                <a16:creationId xmlns:a16="http://schemas.microsoft.com/office/drawing/2014/main" id="{C19AFCF7-6251-5ED6-30D5-65DB74F66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0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6">
            <a:extLst>
              <a:ext uri="{FF2B5EF4-FFF2-40B4-BE49-F238E27FC236}">
                <a16:creationId xmlns:a16="http://schemas.microsoft.com/office/drawing/2014/main" id="{B2E1D189-16E5-3701-1DB5-E5C2A877E9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7">
            <a:extLst>
              <a:ext uri="{FF2B5EF4-FFF2-40B4-BE49-F238E27FC236}">
                <a16:creationId xmlns:a16="http://schemas.microsoft.com/office/drawing/2014/main" id="{98DD6B3F-1A09-BCAA-E46B-73357AA9D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49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8">
            <a:extLst>
              <a:ext uri="{FF2B5EF4-FFF2-40B4-BE49-F238E27FC236}">
                <a16:creationId xmlns:a16="http://schemas.microsoft.com/office/drawing/2014/main" id="{5C695EAF-AFA1-E655-8F33-12312ADF3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7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29">
            <a:extLst>
              <a:ext uri="{FF2B5EF4-FFF2-40B4-BE49-F238E27FC236}">
                <a16:creationId xmlns:a16="http://schemas.microsoft.com/office/drawing/2014/main" id="{A1561AC9-E9A0-F2D9-65F8-44A253E7E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79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0">
            <a:extLst>
              <a:ext uri="{FF2B5EF4-FFF2-40B4-BE49-F238E27FC236}">
                <a16:creationId xmlns:a16="http://schemas.microsoft.com/office/drawing/2014/main" id="{0873B219-01D2-40EE-B026-B6F4ED198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7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1">
            <a:extLst>
              <a:ext uri="{FF2B5EF4-FFF2-40B4-BE49-F238E27FC236}">
                <a16:creationId xmlns:a16="http://schemas.microsoft.com/office/drawing/2014/main" id="{F740AA6B-B333-4B19-7116-55B3316A8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9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">
            <a:extLst>
              <a:ext uri="{FF2B5EF4-FFF2-40B4-BE49-F238E27FC236}">
                <a16:creationId xmlns:a16="http://schemas.microsoft.com/office/drawing/2014/main" id="{5390B633-4BF7-832D-65B8-56FB19283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10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2">
            <a:extLst>
              <a:ext uri="{FF2B5EF4-FFF2-40B4-BE49-F238E27FC236}">
                <a16:creationId xmlns:a16="http://schemas.microsoft.com/office/drawing/2014/main" id="{983AC97A-C162-E772-8FD3-97847ED6C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36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3">
            <a:extLst>
              <a:ext uri="{FF2B5EF4-FFF2-40B4-BE49-F238E27FC236}">
                <a16:creationId xmlns:a16="http://schemas.microsoft.com/office/drawing/2014/main" id="{5FB51768-ACF0-DF75-1DB1-31866CD80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4">
            <a:extLst>
              <a:ext uri="{FF2B5EF4-FFF2-40B4-BE49-F238E27FC236}">
                <a16:creationId xmlns:a16="http://schemas.microsoft.com/office/drawing/2014/main" id="{B9BA217A-00E4-D4FB-B077-E6FC6F675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12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5">
            <a:extLst>
              <a:ext uri="{FF2B5EF4-FFF2-40B4-BE49-F238E27FC236}">
                <a16:creationId xmlns:a16="http://schemas.microsoft.com/office/drawing/2014/main" id="{32787EC0-405C-DDC5-70C1-942AE7A5B7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2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6">
            <a:extLst>
              <a:ext uri="{FF2B5EF4-FFF2-40B4-BE49-F238E27FC236}">
                <a16:creationId xmlns:a16="http://schemas.microsoft.com/office/drawing/2014/main" id="{9CC754C6-EC92-0D74-0DF8-60F665188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01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7">
            <a:extLst>
              <a:ext uri="{FF2B5EF4-FFF2-40B4-BE49-F238E27FC236}">
                <a16:creationId xmlns:a16="http://schemas.microsoft.com/office/drawing/2014/main" id="{D15163BC-1390-82EC-B51C-C1E89C059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3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38">
            <a:extLst>
              <a:ext uri="{FF2B5EF4-FFF2-40B4-BE49-F238E27FC236}">
                <a16:creationId xmlns:a16="http://schemas.microsoft.com/office/drawing/2014/main" id="{58A51426-8C97-651C-31B4-B3DEDE605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45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0">
            <a:extLst>
              <a:ext uri="{FF2B5EF4-FFF2-40B4-BE49-F238E27FC236}">
                <a16:creationId xmlns:a16="http://schemas.microsoft.com/office/drawing/2014/main" id="{A905A4CB-506F-34E1-E7F9-43E68A3C7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96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1">
            <a:extLst>
              <a:ext uri="{FF2B5EF4-FFF2-40B4-BE49-F238E27FC236}">
                <a16:creationId xmlns:a16="http://schemas.microsoft.com/office/drawing/2014/main" id="{14C27D06-62F6-8E03-352E-6ADC0D6C9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2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2">
            <a:extLst>
              <a:ext uri="{FF2B5EF4-FFF2-40B4-BE49-F238E27FC236}">
                <a16:creationId xmlns:a16="http://schemas.microsoft.com/office/drawing/2014/main" id="{49201F63-40A4-3393-2E8D-3FFABF954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5">
            <a:extLst>
              <a:ext uri="{FF2B5EF4-FFF2-40B4-BE49-F238E27FC236}">
                <a16:creationId xmlns:a16="http://schemas.microsoft.com/office/drawing/2014/main" id="{43C03E66-D30B-AB6D-E7EB-E4E36DBB7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5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3">
            <a:extLst>
              <a:ext uri="{FF2B5EF4-FFF2-40B4-BE49-F238E27FC236}">
                <a16:creationId xmlns:a16="http://schemas.microsoft.com/office/drawing/2014/main" id="{76326729-8678-C4BB-C7AE-BE81EA250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2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4">
            <a:extLst>
              <a:ext uri="{FF2B5EF4-FFF2-40B4-BE49-F238E27FC236}">
                <a16:creationId xmlns:a16="http://schemas.microsoft.com/office/drawing/2014/main" id="{4D15E4BE-D266-19B8-1C2F-5E19F20C0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67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45">
            <a:extLst>
              <a:ext uri="{FF2B5EF4-FFF2-40B4-BE49-F238E27FC236}">
                <a16:creationId xmlns:a16="http://schemas.microsoft.com/office/drawing/2014/main" id="{91DE5CC1-4981-5E55-1207-60259FC4D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7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6">
            <a:extLst>
              <a:ext uri="{FF2B5EF4-FFF2-40B4-BE49-F238E27FC236}">
                <a16:creationId xmlns:a16="http://schemas.microsoft.com/office/drawing/2014/main" id="{BAC6F676-693C-2492-E199-D585A7913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7">
            <a:extLst>
              <a:ext uri="{FF2B5EF4-FFF2-40B4-BE49-F238E27FC236}">
                <a16:creationId xmlns:a16="http://schemas.microsoft.com/office/drawing/2014/main" id="{08C92EAB-3A84-3A68-BAE6-14C0EDB207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8">
            <a:extLst>
              <a:ext uri="{FF2B5EF4-FFF2-40B4-BE49-F238E27FC236}">
                <a16:creationId xmlns:a16="http://schemas.microsoft.com/office/drawing/2014/main" id="{0F0E783A-DA02-185A-2D0D-64E425FB0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9">
            <a:extLst>
              <a:ext uri="{FF2B5EF4-FFF2-40B4-BE49-F238E27FC236}">
                <a16:creationId xmlns:a16="http://schemas.microsoft.com/office/drawing/2014/main" id="{C7DB0718-8081-FE7A-23FA-F9324BB53A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 Grant Stories for club presentations_images-10">
            <a:extLst>
              <a:ext uri="{FF2B5EF4-FFF2-40B4-BE49-F238E27FC236}">
                <a16:creationId xmlns:a16="http://schemas.microsoft.com/office/drawing/2014/main" id="{CB82244D-C60C-44A7-8F9B-20565A300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76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969D6ADE42B4EB07B44A47A9AA7CF" ma:contentTypeVersion="17" ma:contentTypeDescription="Create a new document." ma:contentTypeScope="" ma:versionID="6dddd7d848c18dcc7d658bdbbcfcfba1">
  <xsd:schema xmlns:xsd="http://www.w3.org/2001/XMLSchema" xmlns:xs="http://www.w3.org/2001/XMLSchema" xmlns:p="http://schemas.microsoft.com/office/2006/metadata/properties" xmlns:ns2="2dfdae77-4c32-4228-8aae-db4fe82c4815" xmlns:ns3="2fdb7e44-2ae2-4536-884e-2389fa0ca7d6" targetNamespace="http://schemas.microsoft.com/office/2006/metadata/properties" ma:root="true" ma:fieldsID="cd5479cd2eb730169bf440c18b3c49f5" ns2:_="" ns3:_="">
    <xsd:import namespace="2dfdae77-4c32-4228-8aae-db4fe82c4815"/>
    <xsd:import namespace="2fdb7e44-2ae2-4536-884e-2389fa0ca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dae77-4c32-4228-8aae-db4fe82c4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a5082c5-51f8-46a4-bf5e-5f5c80b7f4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b7e44-2ae2-4536-884e-2389fa0ca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2b4ced6-3078-4fd1-8cab-f785aaca7513}" ma:internalName="TaxCatchAll" ma:showField="CatchAllData" ma:web="2fdb7e44-2ae2-4536-884e-2389fa0ca7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fdae77-4c32-4228-8aae-db4fe82c4815">
      <Terms xmlns="http://schemas.microsoft.com/office/infopath/2007/PartnerControls"/>
    </lcf76f155ced4ddcb4097134ff3c332f>
    <TaxCatchAll xmlns="2fdb7e44-2ae2-4536-884e-2389fa0ca7d6" xsi:nil="true"/>
  </documentManagement>
</p:properties>
</file>

<file path=customXml/itemProps1.xml><?xml version="1.0" encoding="utf-8"?>
<ds:datastoreItem xmlns:ds="http://schemas.openxmlformats.org/officeDocument/2006/customXml" ds:itemID="{DFFD0C5F-7BBA-4E96-9C46-801531D63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dae77-4c32-4228-8aae-db4fe82c4815"/>
    <ds:schemaRef ds:uri="2fdb7e44-2ae2-4536-884e-2389fa0ca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E551B4-5762-455E-BEAA-939E214B0D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E20EF0-2CB9-4F36-82BE-073003B6EB36}">
  <ds:schemaRefs>
    <ds:schemaRef ds:uri="http://www.w3.org/XML/1998/namespace"/>
    <ds:schemaRef ds:uri="http://purl.org/dc/elements/1.1/"/>
    <ds:schemaRef ds:uri="http://purl.org/dc/terms/"/>
    <ds:schemaRef ds:uri="2dfdae77-4c32-4228-8aae-db4fe82c4815"/>
    <ds:schemaRef ds:uri="2fdb7e44-2ae2-4536-884e-2389fa0ca7d6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Montague</dc:creator>
  <cp:lastModifiedBy>Connie Berg</cp:lastModifiedBy>
  <cp:revision>3</cp:revision>
  <dcterms:created xsi:type="dcterms:W3CDTF">2024-11-08T15:50:10Z</dcterms:created>
  <dcterms:modified xsi:type="dcterms:W3CDTF">2024-11-15T12:12:51Z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0x01010033B969D6ADE42B4EB07B44A47A9AA7CF</vt:lpwstr>
  </property>
  <property fmtid="{D5CDD505-2E9C-101B-9397-08002B2CF9AE}" pid="3" name="MediaServiceImageTags">
    <vt:lpwstr/>
  </property>
</Properties>
</file>