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00_6CAD0D5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E81_A6BE279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EE2_13725AB9.xml" ContentType="application/vnd.ms-powerpoint.comments+xml"/>
  <Override PartName="/ppt/notesSlides/notesSlide12.xml" ContentType="application/vnd.openxmlformats-officedocument.presentationml.notesSlide+xml"/>
  <Override PartName="/ppt/comments/modernComment_ED4_7C566019.xml" ContentType="application/vnd.ms-powerpoint.comments+xml"/>
  <Override PartName="/ppt/notesSlides/notesSlide13.xml" ContentType="application/vnd.openxmlformats-officedocument.presentationml.notesSlide+xml"/>
  <Override PartName="/ppt/comments/modernComment_15E_8758B2F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36" r:id="rId6"/>
  </p:sldMasterIdLst>
  <p:notesMasterIdLst>
    <p:notesMasterId r:id="rId28"/>
  </p:notesMasterIdLst>
  <p:sldIdLst>
    <p:sldId id="256" r:id="rId7"/>
    <p:sldId id="396" r:id="rId8"/>
    <p:sldId id="3781" r:id="rId9"/>
    <p:sldId id="3789" r:id="rId10"/>
    <p:sldId id="3713" r:id="rId11"/>
    <p:sldId id="3802" r:id="rId12"/>
    <p:sldId id="3795" r:id="rId13"/>
    <p:sldId id="3813" r:id="rId14"/>
    <p:sldId id="3784" r:id="rId15"/>
    <p:sldId id="296" r:id="rId16"/>
    <p:sldId id="3810" r:id="rId17"/>
    <p:sldId id="3796" r:id="rId18"/>
    <p:sldId id="350" r:id="rId19"/>
    <p:sldId id="3815" r:id="rId20"/>
    <p:sldId id="561" r:id="rId21"/>
    <p:sldId id="309" r:id="rId22"/>
    <p:sldId id="3812" r:id="rId23"/>
    <p:sldId id="3816" r:id="rId24"/>
    <p:sldId id="3791" r:id="rId25"/>
    <p:sldId id="3748" r:id="rId26"/>
    <p:sldId id="38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DCA0E-D1CE-982E-263C-1D55BE28BE96}" name="Kylie Kaspar Howenstein" initials="KH" userId="S::kkhowenstein@kiwanis.org::8282fc6b-a239-4d78-b026-19bcdf9488c9" providerId="AD"/>
  <p188:author id="{BFA19729-531C-23CC-1B1C-23AAB96DAFDE}" name="Megan Montague" initials="MM" userId="S::mmontague@kiwanis.org::6c5819d5-6e5e-4da1-82c1-9cd3fbcbec2c" providerId="AD"/>
  <p188:author id="{1D1ED87D-DFB2-4F6E-B07A-1134DD5D11FD}" name="Jennifer Coffey" initials="JC" userId="S::jcoffey@kiwanis.org::bd549c08-77ee-47e2-8dcc-1ed4fd0c9858" providerId="AD"/>
  <p188:author id="{90A574DC-4987-BD62-26DD-2ED582C85B5E}" name="Michael Malik" initials="MM" userId="S::mmalik@kiwanis.org::ad1abf47-d496-4642-ba20-e6705a124bfa" providerId="AD"/>
  <p188:author id="{283614F0-FB5A-CF21-31F4-0297B9066ADA}" name="Mary Lechner" initials="ML" userId="S::mlechner@kiwanis.org::15e01a4b-95d9-4666-9e3e-2bb71075449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084D7F-A2FB-46A6-AC85-A0869CA84E24}" v="3" dt="2025-07-14T17:35:37.302"/>
    <p1510:client id="{CB72A6F1-1B77-440C-9CEA-802210E24F98}" v="1" dt="2025-07-15T16:54:39.486"/>
    <p1510:client id="{F584FAE8-AF56-4EDD-8282-68C0BD6F00DC}" v="416" dt="2025-07-14T17:13:08.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80" y="8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Lechner" userId="S::mlechner@kiwanis.org::15e01a4b-95d9-4666-9e3e-2bb710754491" providerId="AD" clId="Web-{A8A9743E-4ACF-DBBC-74B5-ED6ADD60A705}"/>
    <pc:docChg chg="mod">
      <pc:chgData name="Mary Lechner" userId="S::mlechner@kiwanis.org::15e01a4b-95d9-4666-9e3e-2bb710754491" providerId="AD" clId="Web-{A8A9743E-4ACF-DBBC-74B5-ED6ADD60A705}" dt="2025-07-10T20:17:24.967" v="0"/>
      <pc:docMkLst>
        <pc:docMk/>
      </pc:docMkLst>
    </pc:docChg>
  </pc:docChgLst>
  <pc:docChgLst>
    <pc:chgData name="Kylie Kaspar Howenstein" userId="S::kkhowenstein@kiwanis.org::8282fc6b-a239-4d78-b026-19bcdf9488c9" providerId="AD" clId="Web-{092444C7-B560-634E-80E2-2838701512A2}"/>
    <pc:docChg chg="modSld">
      <pc:chgData name="Kylie Kaspar Howenstein" userId="S::kkhowenstein@kiwanis.org::8282fc6b-a239-4d78-b026-19bcdf9488c9" providerId="AD" clId="Web-{092444C7-B560-634E-80E2-2838701512A2}" dt="2025-07-11T20:28:22.868" v="398"/>
      <pc:docMkLst>
        <pc:docMk/>
      </pc:docMkLst>
      <pc:sldChg chg="modNotes">
        <pc:chgData name="Kylie Kaspar Howenstein" userId="S::kkhowenstein@kiwanis.org::8282fc6b-a239-4d78-b026-19bcdf9488c9" providerId="AD" clId="Web-{092444C7-B560-634E-80E2-2838701512A2}" dt="2025-07-11T20:09:19.947" v="100"/>
        <pc:sldMkLst>
          <pc:docMk/>
          <pc:sldMk cId="776680598" sldId="296"/>
        </pc:sldMkLst>
      </pc:sldChg>
      <pc:sldChg chg="modSp">
        <pc:chgData name="Kylie Kaspar Howenstein" userId="S::kkhowenstein@kiwanis.org::8282fc6b-a239-4d78-b026-19bcdf9488c9" providerId="AD" clId="Web-{092444C7-B560-634E-80E2-2838701512A2}" dt="2025-07-11T20:09:36.151" v="101" actId="20577"/>
        <pc:sldMkLst>
          <pc:docMk/>
          <pc:sldMk cId="2270737136" sldId="350"/>
        </pc:sldMkLst>
        <pc:spChg chg="mod">
          <ac:chgData name="Kylie Kaspar Howenstein" userId="S::kkhowenstein@kiwanis.org::8282fc6b-a239-4d78-b026-19bcdf9488c9" providerId="AD" clId="Web-{092444C7-B560-634E-80E2-2838701512A2}" dt="2025-07-11T20:09:36.151" v="101" actId="20577"/>
          <ac:spMkLst>
            <pc:docMk/>
            <pc:sldMk cId="2270737136" sldId="350"/>
            <ac:spMk id="3" creationId="{8F60C087-193B-C5EE-AA16-0DAAF369EE96}"/>
          </ac:spMkLst>
        </pc:spChg>
      </pc:sldChg>
      <pc:sldChg chg="modNotes">
        <pc:chgData name="Kylie Kaspar Howenstein" userId="S::kkhowenstein@kiwanis.org::8282fc6b-a239-4d78-b026-19bcdf9488c9" providerId="AD" clId="Web-{092444C7-B560-634E-80E2-2838701512A2}" dt="2025-07-11T20:03:33.058" v="35"/>
        <pc:sldMkLst>
          <pc:docMk/>
          <pc:sldMk cId="2797479824" sldId="3713"/>
        </pc:sldMkLst>
      </pc:sldChg>
      <pc:sldChg chg="modNotes">
        <pc:chgData name="Kylie Kaspar Howenstein" userId="S::kkhowenstein@kiwanis.org::8282fc6b-a239-4d78-b026-19bcdf9488c9" providerId="AD" clId="Web-{092444C7-B560-634E-80E2-2838701512A2}" dt="2025-07-11T20:28:22.868" v="398"/>
        <pc:sldMkLst>
          <pc:docMk/>
          <pc:sldMk cId="2636430298" sldId="3791"/>
        </pc:sldMkLst>
      </pc:sldChg>
      <pc:sldChg chg="modSp">
        <pc:chgData name="Kylie Kaspar Howenstein" userId="S::kkhowenstein@kiwanis.org::8282fc6b-a239-4d78-b026-19bcdf9488c9" providerId="AD" clId="Web-{092444C7-B560-634E-80E2-2838701512A2}" dt="2025-07-11T20:11:13.858" v="153" actId="20577"/>
        <pc:sldMkLst>
          <pc:docMk/>
          <pc:sldMk cId="2086035481" sldId="3796"/>
        </pc:sldMkLst>
        <pc:spChg chg="mod">
          <ac:chgData name="Kylie Kaspar Howenstein" userId="S::kkhowenstein@kiwanis.org::8282fc6b-a239-4d78-b026-19bcdf9488c9" providerId="AD" clId="Web-{092444C7-B560-634E-80E2-2838701512A2}" dt="2025-07-11T20:11:13.858" v="153" actId="20577"/>
          <ac:spMkLst>
            <pc:docMk/>
            <pc:sldMk cId="2086035481" sldId="3796"/>
            <ac:spMk id="2" creationId="{2D74943F-885A-AC07-0B6E-653340A86316}"/>
          </ac:spMkLst>
        </pc:spChg>
        <pc:spChg chg="mod">
          <ac:chgData name="Kylie Kaspar Howenstein" userId="S::kkhowenstein@kiwanis.org::8282fc6b-a239-4d78-b026-19bcdf9488c9" providerId="AD" clId="Web-{092444C7-B560-634E-80E2-2838701512A2}" dt="2025-07-11T20:11:06.342" v="152" actId="20577"/>
          <ac:spMkLst>
            <pc:docMk/>
            <pc:sldMk cId="2086035481" sldId="3796"/>
            <ac:spMk id="3" creationId="{67D1CFBC-428B-2E27-AE3C-A5F16BF19EC3}"/>
          </ac:spMkLst>
        </pc:spChg>
        <pc:spChg chg="mod">
          <ac:chgData name="Kylie Kaspar Howenstein" userId="S::kkhowenstein@kiwanis.org::8282fc6b-a239-4d78-b026-19bcdf9488c9" providerId="AD" clId="Web-{092444C7-B560-634E-80E2-2838701512A2}" dt="2025-07-11T20:10:48.685" v="151" actId="20577"/>
          <ac:spMkLst>
            <pc:docMk/>
            <pc:sldMk cId="2086035481" sldId="3796"/>
            <ac:spMk id="4" creationId="{180B3F8B-A27D-B3F7-E6D4-3BA212811457}"/>
          </ac:spMkLst>
        </pc:spChg>
        <pc:spChg chg="ord">
          <ac:chgData name="Kylie Kaspar Howenstein" userId="S::kkhowenstein@kiwanis.org::8282fc6b-a239-4d78-b026-19bcdf9488c9" providerId="AD" clId="Web-{092444C7-B560-634E-80E2-2838701512A2}" dt="2025-07-11T20:10:02.871" v="106"/>
          <ac:spMkLst>
            <pc:docMk/>
            <pc:sldMk cId="2086035481" sldId="3796"/>
            <ac:spMk id="5" creationId="{0D9EA51D-0A16-F5EB-87EC-45C9B314C842}"/>
          </ac:spMkLst>
        </pc:spChg>
        <pc:picChg chg="mod ord">
          <ac:chgData name="Kylie Kaspar Howenstein" userId="S::kkhowenstein@kiwanis.org::8282fc6b-a239-4d78-b026-19bcdf9488c9" providerId="AD" clId="Web-{092444C7-B560-634E-80E2-2838701512A2}" dt="2025-07-11T20:10:02.918" v="108"/>
          <ac:picMkLst>
            <pc:docMk/>
            <pc:sldMk cId="2086035481" sldId="3796"/>
            <ac:picMk id="6" creationId="{C7C4DC1D-D585-5E3C-D950-4D0BCFBB8BFA}"/>
          </ac:picMkLst>
        </pc:picChg>
        <pc:picChg chg="mod ord">
          <ac:chgData name="Kylie Kaspar Howenstein" userId="S::kkhowenstein@kiwanis.org::8282fc6b-a239-4d78-b026-19bcdf9488c9" providerId="AD" clId="Web-{092444C7-B560-634E-80E2-2838701512A2}" dt="2025-07-11T20:10:02.965" v="110"/>
          <ac:picMkLst>
            <pc:docMk/>
            <pc:sldMk cId="2086035481" sldId="3796"/>
            <ac:picMk id="7" creationId="{8BB44C81-BFD7-DED5-F111-E1682687C2B5}"/>
          </ac:picMkLst>
        </pc:picChg>
        <pc:picChg chg="mod ord">
          <ac:chgData name="Kylie Kaspar Howenstein" userId="S::kkhowenstein@kiwanis.org::8282fc6b-a239-4d78-b026-19bcdf9488c9" providerId="AD" clId="Web-{092444C7-B560-634E-80E2-2838701512A2}" dt="2025-07-11T20:10:02.996" v="112"/>
          <ac:picMkLst>
            <pc:docMk/>
            <pc:sldMk cId="2086035481" sldId="3796"/>
            <ac:picMk id="8" creationId="{F88535CD-0543-6016-7CF4-43B6609281DB}"/>
          </ac:picMkLst>
        </pc:picChg>
        <pc:cxnChg chg="ord">
          <ac:chgData name="Kylie Kaspar Howenstein" userId="S::kkhowenstein@kiwanis.org::8282fc6b-a239-4d78-b026-19bcdf9488c9" providerId="AD" clId="Web-{092444C7-B560-634E-80E2-2838701512A2}" dt="2025-07-11T20:10:03.043" v="114"/>
          <ac:cxnSpMkLst>
            <pc:docMk/>
            <pc:sldMk cId="2086035481" sldId="3796"/>
            <ac:cxnSpMk id="10" creationId="{1A50E4E0-5124-8072-9762-17AE3B8DD41A}"/>
          </ac:cxnSpMkLst>
        </pc:cxnChg>
      </pc:sldChg>
    </pc:docChg>
  </pc:docChgLst>
  <pc:docChgLst>
    <pc:chgData name="Kylie Kaspar Howenstein" userId="S::kkhowenstein@kiwanis.org::8282fc6b-a239-4d78-b026-19bcdf9488c9" providerId="AD" clId="Web-{D59FC0A6-6948-38A2-F3B9-11479590A116}"/>
    <pc:docChg chg="modSld">
      <pc:chgData name="Kylie Kaspar Howenstein" userId="S::kkhowenstein@kiwanis.org::8282fc6b-a239-4d78-b026-19bcdf9488c9" providerId="AD" clId="Web-{D59FC0A6-6948-38A2-F3B9-11479590A116}" dt="2025-07-11T18:30:43.949" v="16" actId="20577"/>
      <pc:docMkLst>
        <pc:docMk/>
      </pc:docMkLst>
      <pc:sldChg chg="modSp">
        <pc:chgData name="Kylie Kaspar Howenstein" userId="S::kkhowenstein@kiwanis.org::8282fc6b-a239-4d78-b026-19bcdf9488c9" providerId="AD" clId="Web-{D59FC0A6-6948-38A2-F3B9-11479590A116}" dt="2025-07-11T18:30:43.949" v="16" actId="20577"/>
        <pc:sldMkLst>
          <pc:docMk/>
          <pc:sldMk cId="1519292557" sldId="3811"/>
        </pc:sldMkLst>
      </pc:sldChg>
    </pc:docChg>
  </pc:docChgLst>
  <pc:docChgLst>
    <pc:chgData name="Michael Malik" userId="ad1abf47-d496-4642-ba20-e6705a124bfa" providerId="ADAL" clId="{38084D7F-A2FB-46A6-AC85-A0869CA84E24}"/>
    <pc:docChg chg="custSel delSld modSld">
      <pc:chgData name="Michael Malik" userId="ad1abf47-d496-4642-ba20-e6705a124bfa" providerId="ADAL" clId="{38084D7F-A2FB-46A6-AC85-A0869CA84E24}" dt="2025-07-14T17:35:37.302" v="1976" actId="6549"/>
      <pc:docMkLst>
        <pc:docMk/>
      </pc:docMkLst>
      <pc:sldChg chg="modNotesTx">
        <pc:chgData name="Michael Malik" userId="ad1abf47-d496-4642-ba20-e6705a124bfa" providerId="ADAL" clId="{38084D7F-A2FB-46A6-AC85-A0869CA84E24}" dt="2025-07-11T20:07:53.093" v="1970" actId="20577"/>
        <pc:sldMkLst>
          <pc:docMk/>
          <pc:sldMk cId="1076662056" sldId="309"/>
        </pc:sldMkLst>
      </pc:sldChg>
      <pc:sldChg chg="modNotesTx">
        <pc:chgData name="Michael Malik" userId="ad1abf47-d496-4642-ba20-e6705a124bfa" providerId="ADAL" clId="{38084D7F-A2FB-46A6-AC85-A0869CA84E24}" dt="2025-07-11T19:59:31.512" v="767" actId="20577"/>
        <pc:sldMkLst>
          <pc:docMk/>
          <pc:sldMk cId="2270737136" sldId="350"/>
        </pc:sldMkLst>
      </pc:sldChg>
      <pc:sldChg chg="modNotesTx">
        <pc:chgData name="Michael Malik" userId="ad1abf47-d496-4642-ba20-e6705a124bfa" providerId="ADAL" clId="{38084D7F-A2FB-46A6-AC85-A0869CA84E24}" dt="2025-07-11T20:07:24.930" v="1965" actId="20577"/>
        <pc:sldMkLst>
          <pc:docMk/>
          <pc:sldMk cId="2779972551" sldId="561"/>
        </pc:sldMkLst>
      </pc:sldChg>
      <pc:sldChg chg="modNotesTx">
        <pc:chgData name="Michael Malik" userId="ad1abf47-d496-4642-ba20-e6705a124bfa" providerId="ADAL" clId="{38084D7F-A2FB-46A6-AC85-A0869CA84E24}" dt="2025-07-11T19:44:19.025" v="25" actId="20577"/>
        <pc:sldMkLst>
          <pc:docMk/>
          <pc:sldMk cId="440763632" sldId="3781"/>
        </pc:sldMkLst>
      </pc:sldChg>
      <pc:sldChg chg="modNotesTx">
        <pc:chgData name="Michael Malik" userId="ad1abf47-d496-4642-ba20-e6705a124bfa" providerId="ADAL" clId="{38084D7F-A2FB-46A6-AC85-A0869CA84E24}" dt="2025-07-14T17:30:37.169" v="1974" actId="6549"/>
        <pc:sldMkLst>
          <pc:docMk/>
          <pc:sldMk cId="3607862998" sldId="3784"/>
        </pc:sldMkLst>
      </pc:sldChg>
      <pc:sldChg chg="modNotesTx">
        <pc:chgData name="Michael Malik" userId="ad1abf47-d496-4642-ba20-e6705a124bfa" providerId="ADAL" clId="{38084D7F-A2FB-46A6-AC85-A0869CA84E24}" dt="2025-07-11T20:08:18.922" v="1973"/>
        <pc:sldMkLst>
          <pc:docMk/>
          <pc:sldMk cId="2086035481" sldId="3796"/>
        </pc:sldMkLst>
      </pc:sldChg>
      <pc:sldChg chg="delSp mod">
        <pc:chgData name="Michael Malik" userId="ad1abf47-d496-4642-ba20-e6705a124bfa" providerId="ADAL" clId="{38084D7F-A2FB-46A6-AC85-A0869CA84E24}" dt="2025-07-11T13:54:05.941" v="0" actId="478"/>
        <pc:sldMkLst>
          <pc:docMk/>
          <pc:sldMk cId="3691854370" sldId="3802"/>
        </pc:sldMkLst>
      </pc:sldChg>
      <pc:sldChg chg="modSp del mod modShow">
        <pc:chgData name="Michael Malik" userId="ad1abf47-d496-4642-ba20-e6705a124bfa" providerId="ADAL" clId="{38084D7F-A2FB-46A6-AC85-A0869CA84E24}" dt="2025-07-14T17:30:40.250" v="1975" actId="47"/>
        <pc:sldMkLst>
          <pc:docMk/>
          <pc:sldMk cId="1519292557" sldId="3811"/>
        </pc:sldMkLst>
      </pc:sldChg>
      <pc:sldChg chg="modNotesTx">
        <pc:chgData name="Michael Malik" userId="ad1abf47-d496-4642-ba20-e6705a124bfa" providerId="ADAL" clId="{38084D7F-A2FB-46A6-AC85-A0869CA84E24}" dt="2025-07-11T19:49:14.857" v="141" actId="20577"/>
        <pc:sldMkLst>
          <pc:docMk/>
          <pc:sldMk cId="3802379488" sldId="3813"/>
        </pc:sldMkLst>
      </pc:sldChg>
      <pc:sldChg chg="modNotesTx">
        <pc:chgData name="Michael Malik" userId="ad1abf47-d496-4642-ba20-e6705a124bfa" providerId="ADAL" clId="{38084D7F-A2FB-46A6-AC85-A0869CA84E24}" dt="2025-07-11T20:03:14.676" v="1767" actId="20577"/>
        <pc:sldMkLst>
          <pc:docMk/>
          <pc:sldMk cId="3531345063" sldId="3815"/>
        </pc:sldMkLst>
      </pc:sldChg>
      <pc:sldChg chg="modNotesTx">
        <pc:chgData name="Michael Malik" userId="ad1abf47-d496-4642-ba20-e6705a124bfa" providerId="ADAL" clId="{38084D7F-A2FB-46A6-AC85-A0869CA84E24}" dt="2025-07-14T17:35:37.302" v="1976" actId="6549"/>
        <pc:sldMkLst>
          <pc:docMk/>
          <pc:sldMk cId="829434200" sldId="3817"/>
        </pc:sldMkLst>
      </pc:sldChg>
    </pc:docChg>
  </pc:docChgLst>
  <pc:docChgLst>
    <pc:chgData name="Kylie Kaspar Howenstein" userId="8282fc6b-a239-4d78-b026-19bcdf9488c9" providerId="ADAL" clId="{F584FAE8-AF56-4EDD-8282-68C0BD6F00DC}"/>
    <pc:docChg chg="undo redo custSel addSld delSld modSld sldOrd delMainMaster modMainMaster">
      <pc:chgData name="Kylie Kaspar Howenstein" userId="8282fc6b-a239-4d78-b026-19bcdf9488c9" providerId="ADAL" clId="{F584FAE8-AF56-4EDD-8282-68C0BD6F00DC}" dt="2025-07-14T17:13:08.916" v="8588" actId="20577"/>
      <pc:docMkLst>
        <pc:docMk/>
      </pc:docMkLst>
      <pc:sldChg chg="addSp delSp modSp mod modNotes modNotesTx">
        <pc:chgData name="Kylie Kaspar Howenstein" userId="8282fc6b-a239-4d78-b026-19bcdf9488c9" providerId="ADAL" clId="{F584FAE8-AF56-4EDD-8282-68C0BD6F00DC}" dt="2025-07-14T16:57:03.854" v="8543" actId="20577"/>
        <pc:sldMkLst>
          <pc:docMk/>
          <pc:sldMk cId="1823280476" sldId="256"/>
        </pc:sldMkLst>
      </pc:sldChg>
      <pc:sldChg chg="delSp add del mod">
        <pc:chgData name="Kylie Kaspar Howenstein" userId="8282fc6b-a239-4d78-b026-19bcdf9488c9" providerId="ADAL" clId="{F584FAE8-AF56-4EDD-8282-68C0BD6F00DC}" dt="2025-07-10T18:11:17.986" v="2770" actId="47"/>
        <pc:sldMkLst>
          <pc:docMk/>
          <pc:sldMk cId="2378991984" sldId="288"/>
        </pc:sldMkLst>
      </pc:sldChg>
      <pc:sldChg chg="del">
        <pc:chgData name="Kylie Kaspar Howenstein" userId="8282fc6b-a239-4d78-b026-19bcdf9488c9" providerId="ADAL" clId="{F584FAE8-AF56-4EDD-8282-68C0BD6F00DC}" dt="2025-07-09T20:16:49.317" v="831" actId="47"/>
        <pc:sldMkLst>
          <pc:docMk/>
          <pc:sldMk cId="3393516662" sldId="295"/>
        </pc:sldMkLst>
      </pc:sldChg>
      <pc:sldChg chg="addSp modSp add mod ord modNotesTx">
        <pc:chgData name="Kylie Kaspar Howenstein" userId="8282fc6b-a239-4d78-b026-19bcdf9488c9" providerId="ADAL" clId="{F584FAE8-AF56-4EDD-8282-68C0BD6F00DC}" dt="2025-07-14T17:10:29.720" v="8578"/>
        <pc:sldMkLst>
          <pc:docMk/>
          <pc:sldMk cId="776680598" sldId="296"/>
        </pc:sldMkLst>
        <pc:spChg chg="mod">
          <ac:chgData name="Kylie Kaspar Howenstein" userId="8282fc6b-a239-4d78-b026-19bcdf9488c9" providerId="ADAL" clId="{F584FAE8-AF56-4EDD-8282-68C0BD6F00DC}" dt="2025-07-14T17:07:17.765" v="8551" actId="20577"/>
          <ac:spMkLst>
            <pc:docMk/>
            <pc:sldMk cId="776680598" sldId="296"/>
            <ac:spMk id="4" creationId="{D8AC7515-D69C-F66C-C5EA-3FBBEFEB28A9}"/>
          </ac:spMkLst>
        </pc:spChg>
        <pc:spChg chg="mod">
          <ac:chgData name="Kylie Kaspar Howenstein" userId="8282fc6b-a239-4d78-b026-19bcdf9488c9" providerId="ADAL" clId="{F584FAE8-AF56-4EDD-8282-68C0BD6F00DC}" dt="2025-07-14T17:08:36.188" v="8577" actId="20577"/>
          <ac:spMkLst>
            <pc:docMk/>
            <pc:sldMk cId="776680598" sldId="296"/>
            <ac:spMk id="6" creationId="{1058F0EB-C29D-DE8F-7162-B113909F1F1C}"/>
          </ac:spMkLst>
        </pc:spChg>
        <pc:picChg chg="mod">
          <ac:chgData name="Kylie Kaspar Howenstein" userId="8282fc6b-a239-4d78-b026-19bcdf9488c9" providerId="ADAL" clId="{F584FAE8-AF56-4EDD-8282-68C0BD6F00DC}" dt="2025-07-11T16:08:04.342" v="5187" actId="1076"/>
          <ac:picMkLst>
            <pc:docMk/>
            <pc:sldMk cId="776680598" sldId="296"/>
            <ac:picMk id="1026" creationId="{85255CD6-8335-780F-5E29-BEA5D0ADE603}"/>
          </ac:picMkLst>
        </pc:picChg>
        <pc:cxnChg chg="add mod">
          <ac:chgData name="Kylie Kaspar Howenstein" userId="8282fc6b-a239-4d78-b026-19bcdf9488c9" providerId="ADAL" clId="{F584FAE8-AF56-4EDD-8282-68C0BD6F00DC}" dt="2025-07-14T17:07:31.866" v="8554" actId="14100"/>
          <ac:cxnSpMkLst>
            <pc:docMk/>
            <pc:sldMk cId="776680598" sldId="296"/>
            <ac:cxnSpMk id="2" creationId="{03E979BA-F629-7B20-1222-830F4BD17B84}"/>
          </ac:cxnSpMkLst>
        </pc:cxnChg>
      </pc:sldChg>
      <pc:sldChg chg="addSp delSp modSp add del mod">
        <pc:chgData name="Kylie Kaspar Howenstein" userId="8282fc6b-a239-4d78-b026-19bcdf9488c9" providerId="ADAL" clId="{F584FAE8-AF56-4EDD-8282-68C0BD6F00DC}" dt="2025-07-10T19:14:52.690" v="3142" actId="47"/>
        <pc:sldMkLst>
          <pc:docMk/>
          <pc:sldMk cId="3246594676" sldId="301"/>
        </pc:sldMkLst>
      </pc:sldChg>
      <pc:sldChg chg="addSp delSp modSp add mod setBg">
        <pc:chgData name="Kylie Kaspar Howenstein" userId="8282fc6b-a239-4d78-b026-19bcdf9488c9" providerId="ADAL" clId="{F584FAE8-AF56-4EDD-8282-68C0BD6F00DC}" dt="2025-07-11T16:31:36.584" v="5591" actId="12788"/>
        <pc:sldMkLst>
          <pc:docMk/>
          <pc:sldMk cId="1076662056" sldId="309"/>
        </pc:sldMkLst>
        <pc:spChg chg="add mod">
          <ac:chgData name="Kylie Kaspar Howenstein" userId="8282fc6b-a239-4d78-b026-19bcdf9488c9" providerId="ADAL" clId="{F584FAE8-AF56-4EDD-8282-68C0BD6F00DC}" dt="2025-07-10T19:15:52.858" v="3145"/>
          <ac:spMkLst>
            <pc:docMk/>
            <pc:sldMk cId="1076662056" sldId="309"/>
            <ac:spMk id="4" creationId="{4D0D6543-2388-4F00-7A4C-072C8B23CE69}"/>
          </ac:spMkLst>
        </pc:spChg>
        <pc:spChg chg="add mod">
          <ac:chgData name="Kylie Kaspar Howenstein" userId="8282fc6b-a239-4d78-b026-19bcdf9488c9" providerId="ADAL" clId="{F584FAE8-AF56-4EDD-8282-68C0BD6F00DC}" dt="2025-07-11T16:31:36.584" v="5591" actId="12788"/>
          <ac:spMkLst>
            <pc:docMk/>
            <pc:sldMk cId="1076662056" sldId="309"/>
            <ac:spMk id="7" creationId="{4D273772-3F74-1057-4682-0C6E2079A522}"/>
          </ac:spMkLst>
        </pc:spChg>
        <pc:spChg chg="add mod">
          <ac:chgData name="Kylie Kaspar Howenstein" userId="8282fc6b-a239-4d78-b026-19bcdf9488c9" providerId="ADAL" clId="{F584FAE8-AF56-4EDD-8282-68C0BD6F00DC}" dt="2025-07-11T16:31:15.873" v="5590" actId="1037"/>
          <ac:spMkLst>
            <pc:docMk/>
            <pc:sldMk cId="1076662056" sldId="309"/>
            <ac:spMk id="14" creationId="{4FD0C679-4A0F-9EE3-9933-31C9A484BA8F}"/>
          </ac:spMkLst>
        </pc:spChg>
        <pc:spChg chg="add mod">
          <ac:chgData name="Kylie Kaspar Howenstein" userId="8282fc6b-a239-4d78-b026-19bcdf9488c9" providerId="ADAL" clId="{F584FAE8-AF56-4EDD-8282-68C0BD6F00DC}" dt="2025-07-11T16:06:46.468" v="5133" actId="1076"/>
          <ac:spMkLst>
            <pc:docMk/>
            <pc:sldMk cId="1076662056" sldId="309"/>
            <ac:spMk id="15" creationId="{CBD9E644-D1FA-48F4-57B6-C552D7BC5554}"/>
          </ac:spMkLst>
        </pc:spChg>
        <pc:spChg chg="add mod">
          <ac:chgData name="Kylie Kaspar Howenstein" userId="8282fc6b-a239-4d78-b026-19bcdf9488c9" providerId="ADAL" clId="{F584FAE8-AF56-4EDD-8282-68C0BD6F00DC}" dt="2025-07-11T16:29:57.379" v="5520" actId="1076"/>
          <ac:spMkLst>
            <pc:docMk/>
            <pc:sldMk cId="1076662056" sldId="309"/>
            <ac:spMk id="19" creationId="{6E44ABF0-72CF-F6F6-CA36-2FEB09DEAA6A}"/>
          </ac:spMkLst>
        </pc:spChg>
        <pc:spChg chg="add mod">
          <ac:chgData name="Kylie Kaspar Howenstein" userId="8282fc6b-a239-4d78-b026-19bcdf9488c9" providerId="ADAL" clId="{F584FAE8-AF56-4EDD-8282-68C0BD6F00DC}" dt="2025-07-11T16:30:08.132" v="5530" actId="1076"/>
          <ac:spMkLst>
            <pc:docMk/>
            <pc:sldMk cId="1076662056" sldId="309"/>
            <ac:spMk id="20" creationId="{D9B445A2-ED3D-19C1-3199-35D5BE54B626}"/>
          </ac:spMkLst>
        </pc:spChg>
        <pc:spChg chg="add mod ord">
          <ac:chgData name="Kylie Kaspar Howenstein" userId="8282fc6b-a239-4d78-b026-19bcdf9488c9" providerId="ADAL" clId="{F584FAE8-AF56-4EDD-8282-68C0BD6F00DC}" dt="2025-07-11T16:29:37.283" v="5421" actId="164"/>
          <ac:spMkLst>
            <pc:docMk/>
            <pc:sldMk cId="1076662056" sldId="309"/>
            <ac:spMk id="24" creationId="{44C98B3F-616B-AB75-06E2-091118F1EC28}"/>
          </ac:spMkLst>
        </pc:spChg>
        <pc:spChg chg="mod">
          <ac:chgData name="Kylie Kaspar Howenstein" userId="8282fc6b-a239-4d78-b026-19bcdf9488c9" providerId="ADAL" clId="{F584FAE8-AF56-4EDD-8282-68C0BD6F00DC}" dt="2025-07-11T16:29:38.270" v="5422"/>
          <ac:spMkLst>
            <pc:docMk/>
            <pc:sldMk cId="1076662056" sldId="309"/>
            <ac:spMk id="28" creationId="{58E7D209-59C6-C312-19AF-844AB9B5DF76}"/>
          </ac:spMkLst>
        </pc:spChg>
        <pc:spChg chg="mod">
          <ac:chgData name="Kylie Kaspar Howenstein" userId="8282fc6b-a239-4d78-b026-19bcdf9488c9" providerId="ADAL" clId="{F584FAE8-AF56-4EDD-8282-68C0BD6F00DC}" dt="2025-07-11T16:29:38.270" v="5422"/>
          <ac:spMkLst>
            <pc:docMk/>
            <pc:sldMk cId="1076662056" sldId="309"/>
            <ac:spMk id="29" creationId="{A09FEB74-9DB2-D392-203C-2FC9E83DCE5B}"/>
          </ac:spMkLst>
        </pc:spChg>
        <pc:grpChg chg="add mod">
          <ac:chgData name="Kylie Kaspar Howenstein" userId="8282fc6b-a239-4d78-b026-19bcdf9488c9" providerId="ADAL" clId="{F584FAE8-AF56-4EDD-8282-68C0BD6F00DC}" dt="2025-07-11T16:31:15.873" v="5590" actId="1037"/>
          <ac:grpSpMkLst>
            <pc:docMk/>
            <pc:sldMk cId="1076662056" sldId="309"/>
            <ac:grpSpMk id="26" creationId="{F4702D3C-5702-4004-431A-D8214A305400}"/>
          </ac:grpSpMkLst>
        </pc:grpChg>
        <pc:grpChg chg="add mod">
          <ac:chgData name="Kylie Kaspar Howenstein" userId="8282fc6b-a239-4d78-b026-19bcdf9488c9" providerId="ADAL" clId="{F584FAE8-AF56-4EDD-8282-68C0BD6F00DC}" dt="2025-07-11T16:30:14.525" v="5541" actId="1035"/>
          <ac:grpSpMkLst>
            <pc:docMk/>
            <pc:sldMk cId="1076662056" sldId="309"/>
            <ac:grpSpMk id="27" creationId="{A4A221E1-65E4-640F-D68A-18FF12B188D6}"/>
          </ac:grpSpMkLst>
        </pc:grpChg>
        <pc:picChg chg="add mod">
          <ac:chgData name="Kylie Kaspar Howenstein" userId="8282fc6b-a239-4d78-b026-19bcdf9488c9" providerId="ADAL" clId="{F584FAE8-AF56-4EDD-8282-68C0BD6F00DC}" dt="2025-07-11T16:31:36.584" v="5591" actId="12788"/>
          <ac:picMkLst>
            <pc:docMk/>
            <pc:sldMk cId="1076662056" sldId="309"/>
            <ac:picMk id="16" creationId="{056BE268-739B-BF55-49BB-640DAB3A4A79}"/>
          </ac:picMkLst>
        </pc:picChg>
        <pc:picChg chg="add mod">
          <ac:chgData name="Kylie Kaspar Howenstein" userId="8282fc6b-a239-4d78-b026-19bcdf9488c9" providerId="ADAL" clId="{F584FAE8-AF56-4EDD-8282-68C0BD6F00DC}" dt="2025-07-11T16:31:15.873" v="5590" actId="1037"/>
          <ac:picMkLst>
            <pc:docMk/>
            <pc:sldMk cId="1076662056" sldId="309"/>
            <ac:picMk id="17" creationId="{62784F58-FAC7-7522-2F88-A377F5331236}"/>
          </ac:picMkLst>
        </pc:picChg>
        <pc:cxnChg chg="add mod">
          <ac:chgData name="Kylie Kaspar Howenstein" userId="8282fc6b-a239-4d78-b026-19bcdf9488c9" providerId="ADAL" clId="{F584FAE8-AF56-4EDD-8282-68C0BD6F00DC}" dt="2025-07-11T16:26:15.042" v="5308" actId="12788"/>
          <ac:cxnSpMkLst>
            <pc:docMk/>
            <pc:sldMk cId="1076662056" sldId="309"/>
            <ac:cxnSpMk id="21" creationId="{0A55592A-3ACE-4172-B201-F63DCFB8B54E}"/>
          </ac:cxnSpMkLst>
        </pc:cxnChg>
      </pc:sldChg>
      <pc:sldChg chg="add del ord">
        <pc:chgData name="Kylie Kaspar Howenstein" userId="8282fc6b-a239-4d78-b026-19bcdf9488c9" providerId="ADAL" clId="{F584FAE8-AF56-4EDD-8282-68C0BD6F00DC}" dt="2025-07-10T19:31:46.027" v="3745" actId="47"/>
        <pc:sldMkLst>
          <pc:docMk/>
          <pc:sldMk cId="225572807" sldId="312"/>
        </pc:sldMkLst>
      </pc:sldChg>
      <pc:sldChg chg="del">
        <pc:chgData name="Kylie Kaspar Howenstein" userId="8282fc6b-a239-4d78-b026-19bcdf9488c9" providerId="ADAL" clId="{F584FAE8-AF56-4EDD-8282-68C0BD6F00DC}" dt="2025-07-09T20:20:07.002" v="837" actId="2696"/>
        <pc:sldMkLst>
          <pc:docMk/>
          <pc:sldMk cId="3763694716" sldId="318"/>
        </pc:sldMkLst>
      </pc:sldChg>
      <pc:sldChg chg="modSp add del mod">
        <pc:chgData name="Kylie Kaspar Howenstein" userId="8282fc6b-a239-4d78-b026-19bcdf9488c9" providerId="ADAL" clId="{F584FAE8-AF56-4EDD-8282-68C0BD6F00DC}" dt="2025-07-09T20:52:25.231" v="1711" actId="2696"/>
        <pc:sldMkLst>
          <pc:docMk/>
          <pc:sldMk cId="781967787" sldId="324"/>
        </pc:sldMkLst>
      </pc:sldChg>
      <pc:sldChg chg="addSp delSp modSp add del mod">
        <pc:chgData name="Kylie Kaspar Howenstein" userId="8282fc6b-a239-4d78-b026-19bcdf9488c9" providerId="ADAL" clId="{F584FAE8-AF56-4EDD-8282-68C0BD6F00DC}" dt="2025-07-09T21:19:11.403" v="2332" actId="2696"/>
        <pc:sldMkLst>
          <pc:docMk/>
          <pc:sldMk cId="218409289" sldId="329"/>
        </pc:sldMkLst>
      </pc:sldChg>
      <pc:sldChg chg="add del">
        <pc:chgData name="Kylie Kaspar Howenstein" userId="8282fc6b-a239-4d78-b026-19bcdf9488c9" providerId="ADAL" clId="{F584FAE8-AF56-4EDD-8282-68C0BD6F00DC}" dt="2025-07-10T19:35:45.007" v="3822" actId="47"/>
        <pc:sldMkLst>
          <pc:docMk/>
          <pc:sldMk cId="3982012472" sldId="337"/>
        </pc:sldMkLst>
      </pc:sldChg>
      <pc:sldChg chg="modSp add del mod setBg">
        <pc:chgData name="Kylie Kaspar Howenstein" userId="8282fc6b-a239-4d78-b026-19bcdf9488c9" providerId="ADAL" clId="{F584FAE8-AF56-4EDD-8282-68C0BD6F00DC}" dt="2025-07-11T16:41:23.381" v="5665" actId="47"/>
        <pc:sldMkLst>
          <pc:docMk/>
          <pc:sldMk cId="3245513094" sldId="344"/>
        </pc:sldMkLst>
      </pc:sldChg>
      <pc:sldChg chg="add del setBg">
        <pc:chgData name="Kylie Kaspar Howenstein" userId="8282fc6b-a239-4d78-b026-19bcdf9488c9" providerId="ADAL" clId="{F584FAE8-AF56-4EDD-8282-68C0BD6F00DC}" dt="2025-07-11T20:13:06.359" v="7735" actId="47"/>
        <pc:sldMkLst>
          <pc:docMk/>
          <pc:sldMk cId="3393674604" sldId="347"/>
        </pc:sldMkLst>
      </pc:sldChg>
      <pc:sldChg chg="addSp delSp modSp add mod ord modClrScheme chgLayout">
        <pc:chgData name="Kylie Kaspar Howenstein" userId="8282fc6b-a239-4d78-b026-19bcdf9488c9" providerId="ADAL" clId="{F584FAE8-AF56-4EDD-8282-68C0BD6F00DC}" dt="2025-07-11T17:25:06.372" v="7247" actId="207"/>
        <pc:sldMkLst>
          <pc:docMk/>
          <pc:sldMk cId="2270737136" sldId="350"/>
        </pc:sldMkLst>
        <pc:spChg chg="add mod ord">
          <ac:chgData name="Kylie Kaspar Howenstein" userId="8282fc6b-a239-4d78-b026-19bcdf9488c9" providerId="ADAL" clId="{F584FAE8-AF56-4EDD-8282-68C0BD6F00DC}" dt="2025-07-11T16:48:11.434" v="6171" actId="120"/>
          <ac:spMkLst>
            <pc:docMk/>
            <pc:sldMk cId="2270737136" sldId="350"/>
            <ac:spMk id="3" creationId="{8F60C087-193B-C5EE-AA16-0DAAF369EE96}"/>
          </ac:spMkLst>
        </pc:spChg>
        <pc:spChg chg="add mod">
          <ac:chgData name="Kylie Kaspar Howenstein" userId="8282fc6b-a239-4d78-b026-19bcdf9488c9" providerId="ADAL" clId="{F584FAE8-AF56-4EDD-8282-68C0BD6F00DC}" dt="2025-07-11T17:24:47.290" v="7245" actId="207"/>
          <ac:spMkLst>
            <pc:docMk/>
            <pc:sldMk cId="2270737136" sldId="350"/>
            <ac:spMk id="14" creationId="{1292A804-6D03-0871-25D3-C69258CCCBC7}"/>
          </ac:spMkLst>
        </pc:spChg>
        <pc:picChg chg="mod">
          <ac:chgData name="Kylie Kaspar Howenstein" userId="8282fc6b-a239-4d78-b026-19bcdf9488c9" providerId="ADAL" clId="{F584FAE8-AF56-4EDD-8282-68C0BD6F00DC}" dt="2025-07-11T17:25:06.372" v="7247" actId="207"/>
          <ac:picMkLst>
            <pc:docMk/>
            <pc:sldMk cId="2270737136" sldId="350"/>
            <ac:picMk id="9" creationId="{2CD43B99-D8CE-6570-DC30-F27CE80C0222}"/>
          </ac:picMkLst>
        </pc:picChg>
      </pc:sldChg>
      <pc:sldChg chg="modSp add del mod">
        <pc:chgData name="Kylie Kaspar Howenstein" userId="8282fc6b-a239-4d78-b026-19bcdf9488c9" providerId="ADAL" clId="{F584FAE8-AF56-4EDD-8282-68C0BD6F00DC}" dt="2025-07-10T19:35:41.777" v="3821" actId="2696"/>
        <pc:sldMkLst>
          <pc:docMk/>
          <pc:sldMk cId="942324852" sldId="351"/>
        </pc:sldMkLst>
      </pc:sldChg>
      <pc:sldChg chg="modSp add modNotes modNotesTx">
        <pc:chgData name="Kylie Kaspar Howenstein" userId="8282fc6b-a239-4d78-b026-19bcdf9488c9" providerId="ADAL" clId="{F584FAE8-AF56-4EDD-8282-68C0BD6F00DC}" dt="2025-07-11T17:32:53.676" v="7590"/>
        <pc:sldMkLst>
          <pc:docMk/>
          <pc:sldMk cId="2027883242" sldId="396"/>
        </pc:sldMkLst>
        <pc:spChg chg="mod">
          <ac:chgData name="Kylie Kaspar Howenstein" userId="8282fc6b-a239-4d78-b026-19bcdf9488c9" providerId="ADAL" clId="{F584FAE8-AF56-4EDD-8282-68C0BD6F00DC}" dt="2025-07-11T16:16:34.554" v="5239"/>
          <ac:spMkLst>
            <pc:docMk/>
            <pc:sldMk cId="2027883242" sldId="396"/>
            <ac:spMk id="2" creationId="{24A4BC74-42FE-B180-4D71-03B0DE590B10}"/>
          </ac:spMkLst>
        </pc:spChg>
      </pc:sldChg>
      <pc:sldChg chg="addSp delSp modSp add mod setBg modNotes">
        <pc:chgData name="Kylie Kaspar Howenstein" userId="8282fc6b-a239-4d78-b026-19bcdf9488c9" providerId="ADAL" clId="{F584FAE8-AF56-4EDD-8282-68C0BD6F00DC}" dt="2025-07-11T17:44:24.124" v="7617"/>
        <pc:sldMkLst>
          <pc:docMk/>
          <pc:sldMk cId="2779972551" sldId="561"/>
        </pc:sldMkLst>
        <pc:spChg chg="add mod">
          <ac:chgData name="Kylie Kaspar Howenstein" userId="8282fc6b-a239-4d78-b026-19bcdf9488c9" providerId="ADAL" clId="{F584FAE8-AF56-4EDD-8282-68C0BD6F00DC}" dt="2025-07-10T19:37:56.411" v="3886" actId="1035"/>
          <ac:spMkLst>
            <pc:docMk/>
            <pc:sldMk cId="2779972551" sldId="561"/>
            <ac:spMk id="3" creationId="{EDBC75F0-2754-8D14-0B6D-F7FAF3F107EA}"/>
          </ac:spMkLst>
        </pc:spChg>
        <pc:spChg chg="mod">
          <ac:chgData name="Kylie Kaspar Howenstein" userId="8282fc6b-a239-4d78-b026-19bcdf9488c9" providerId="ADAL" clId="{F584FAE8-AF56-4EDD-8282-68C0BD6F00DC}" dt="2025-07-11T14:58:00.462" v="4906" actId="20577"/>
          <ac:spMkLst>
            <pc:docMk/>
            <pc:sldMk cId="2779972551" sldId="561"/>
            <ac:spMk id="5" creationId="{D957E620-2E02-944D-8C60-BF129B7C43C1}"/>
          </ac:spMkLst>
        </pc:spChg>
        <pc:spChg chg="mod">
          <ac:chgData name="Kylie Kaspar Howenstein" userId="8282fc6b-a239-4d78-b026-19bcdf9488c9" providerId="ADAL" clId="{F584FAE8-AF56-4EDD-8282-68C0BD6F00DC}" dt="2025-07-11T14:15:11.552" v="3954" actId="20577"/>
          <ac:spMkLst>
            <pc:docMk/>
            <pc:sldMk cId="2779972551" sldId="561"/>
            <ac:spMk id="13" creationId="{10779686-DFB4-9107-B791-A399F8A72EFC}"/>
          </ac:spMkLst>
        </pc:spChg>
        <pc:grpChg chg="add mod">
          <ac:chgData name="Kylie Kaspar Howenstein" userId="8282fc6b-a239-4d78-b026-19bcdf9488c9" providerId="ADAL" clId="{F584FAE8-AF56-4EDD-8282-68C0BD6F00DC}" dt="2025-07-11T14:58:16.118" v="4910" actId="1076"/>
          <ac:grpSpMkLst>
            <pc:docMk/>
            <pc:sldMk cId="2779972551" sldId="561"/>
            <ac:grpSpMk id="15" creationId="{3F142401-DA73-EB68-67AB-1F3C9BF024E1}"/>
          </ac:grpSpMkLst>
        </pc:grpChg>
        <pc:picChg chg="add mod modCrop">
          <ac:chgData name="Kylie Kaspar Howenstein" userId="8282fc6b-a239-4d78-b026-19bcdf9488c9" providerId="ADAL" clId="{F584FAE8-AF56-4EDD-8282-68C0BD6F00DC}" dt="2025-07-11T14:58:11.071" v="4909" actId="1076"/>
          <ac:picMkLst>
            <pc:docMk/>
            <pc:sldMk cId="2779972551" sldId="561"/>
            <ac:picMk id="18" creationId="{8E7A399A-287D-63F2-316B-76B785EE1C74}"/>
          </ac:picMkLst>
        </pc:picChg>
      </pc:sldChg>
      <pc:sldChg chg="addSp delSp modSp add del mod">
        <pc:chgData name="Kylie Kaspar Howenstein" userId="8282fc6b-a239-4d78-b026-19bcdf9488c9" providerId="ADAL" clId="{F584FAE8-AF56-4EDD-8282-68C0BD6F00DC}" dt="2025-07-09T20:57:25.055" v="1871" actId="2696"/>
        <pc:sldMkLst>
          <pc:docMk/>
          <pc:sldMk cId="422728087" sldId="3687"/>
        </pc:sldMkLst>
      </pc:sldChg>
      <pc:sldChg chg="addSp delSp modSp del mod">
        <pc:chgData name="Kylie Kaspar Howenstein" userId="8282fc6b-a239-4d78-b026-19bcdf9488c9" providerId="ADAL" clId="{F584FAE8-AF56-4EDD-8282-68C0BD6F00DC}" dt="2025-07-10T19:31:49.196" v="3746" actId="47"/>
        <pc:sldMkLst>
          <pc:docMk/>
          <pc:sldMk cId="91447128" sldId="3689"/>
        </pc:sldMkLst>
      </pc:sldChg>
      <pc:sldChg chg="modSp mod setBg modNotes modNotesTx">
        <pc:chgData name="Kylie Kaspar Howenstein" userId="8282fc6b-a239-4d78-b026-19bcdf9488c9" providerId="ADAL" clId="{F584FAE8-AF56-4EDD-8282-68C0BD6F00DC}" dt="2025-07-14T16:34:39.970" v="8351"/>
        <pc:sldMkLst>
          <pc:docMk/>
          <pc:sldMk cId="2797479824" sldId="3713"/>
        </pc:sldMkLst>
        <pc:spChg chg="mod">
          <ac:chgData name="Kylie Kaspar Howenstein" userId="8282fc6b-a239-4d78-b026-19bcdf9488c9" providerId="ADAL" clId="{F584FAE8-AF56-4EDD-8282-68C0BD6F00DC}" dt="2025-07-11T14:05:19.199" v="3904" actId="20577"/>
          <ac:spMkLst>
            <pc:docMk/>
            <pc:sldMk cId="2797479824" sldId="3713"/>
            <ac:spMk id="2" creationId="{732E76D1-1407-5AF8-A5DF-8A5720FC5D5D}"/>
          </ac:spMkLst>
        </pc:spChg>
        <pc:spChg chg="mod">
          <ac:chgData name="Kylie Kaspar Howenstein" userId="8282fc6b-a239-4d78-b026-19bcdf9488c9" providerId="ADAL" clId="{F584FAE8-AF56-4EDD-8282-68C0BD6F00DC}" dt="2025-07-11T14:30:44.730" v="4293" actId="1037"/>
          <ac:spMkLst>
            <pc:docMk/>
            <pc:sldMk cId="2797479824" sldId="3713"/>
            <ac:spMk id="7" creationId="{F854EAD5-407A-CDFF-ED73-ED304A7F7CF1}"/>
          </ac:spMkLst>
        </pc:spChg>
        <pc:spChg chg="mod">
          <ac:chgData name="Kylie Kaspar Howenstein" userId="8282fc6b-a239-4d78-b026-19bcdf9488c9" providerId="ADAL" clId="{F584FAE8-AF56-4EDD-8282-68C0BD6F00DC}" dt="2025-07-11T14:30:44.730" v="4293" actId="1037"/>
          <ac:spMkLst>
            <pc:docMk/>
            <pc:sldMk cId="2797479824" sldId="3713"/>
            <ac:spMk id="10" creationId="{CCE9CC0C-34A2-1B0B-7B23-1E3CDE2AD23D}"/>
          </ac:spMkLst>
        </pc:spChg>
        <pc:spChg chg="mod">
          <ac:chgData name="Kylie Kaspar Howenstein" userId="8282fc6b-a239-4d78-b026-19bcdf9488c9" providerId="ADAL" clId="{F584FAE8-AF56-4EDD-8282-68C0BD6F00DC}" dt="2025-07-11T14:30:44.730" v="4293" actId="1037"/>
          <ac:spMkLst>
            <pc:docMk/>
            <pc:sldMk cId="2797479824" sldId="3713"/>
            <ac:spMk id="11" creationId="{96E262BA-03D4-E901-4697-EEEE93881EE9}"/>
          </ac:spMkLst>
        </pc:spChg>
        <pc:spChg chg="mod">
          <ac:chgData name="Kylie Kaspar Howenstein" userId="8282fc6b-a239-4d78-b026-19bcdf9488c9" providerId="ADAL" clId="{F584FAE8-AF56-4EDD-8282-68C0BD6F00DC}" dt="2025-07-11T14:30:44.730" v="4293" actId="1037"/>
          <ac:spMkLst>
            <pc:docMk/>
            <pc:sldMk cId="2797479824" sldId="3713"/>
            <ac:spMk id="14" creationId="{D746A8BC-F7A6-2A6B-183C-902A1495E905}"/>
          </ac:spMkLst>
        </pc:spChg>
        <pc:spChg chg="mod">
          <ac:chgData name="Kylie Kaspar Howenstein" userId="8282fc6b-a239-4d78-b026-19bcdf9488c9" providerId="ADAL" clId="{F584FAE8-AF56-4EDD-8282-68C0BD6F00DC}" dt="2025-07-11T14:30:44.730" v="4293" actId="1037"/>
          <ac:spMkLst>
            <pc:docMk/>
            <pc:sldMk cId="2797479824" sldId="3713"/>
            <ac:spMk id="15" creationId="{6BA1677F-1677-3A64-6B98-46FCACE14736}"/>
          </ac:spMkLst>
        </pc:spChg>
        <pc:spChg chg="mod">
          <ac:chgData name="Kylie Kaspar Howenstein" userId="8282fc6b-a239-4d78-b026-19bcdf9488c9" providerId="ADAL" clId="{F584FAE8-AF56-4EDD-8282-68C0BD6F00DC}" dt="2025-07-11T14:30:44.730" v="4293" actId="1037"/>
          <ac:spMkLst>
            <pc:docMk/>
            <pc:sldMk cId="2797479824" sldId="3713"/>
            <ac:spMk id="19" creationId="{A75CE72B-122B-C2D0-06D0-BBBAFF979679}"/>
          </ac:spMkLst>
        </pc:spChg>
        <pc:spChg chg="mod">
          <ac:chgData name="Kylie Kaspar Howenstein" userId="8282fc6b-a239-4d78-b026-19bcdf9488c9" providerId="ADAL" clId="{F584FAE8-AF56-4EDD-8282-68C0BD6F00DC}" dt="2025-07-11T14:30:44.730" v="4293" actId="1037"/>
          <ac:spMkLst>
            <pc:docMk/>
            <pc:sldMk cId="2797479824" sldId="3713"/>
            <ac:spMk id="22" creationId="{5D7A93A3-562E-0EEC-901F-39024165C4AF}"/>
          </ac:spMkLst>
        </pc:spChg>
        <pc:picChg chg="mod">
          <ac:chgData name="Kylie Kaspar Howenstein" userId="8282fc6b-a239-4d78-b026-19bcdf9488c9" providerId="ADAL" clId="{F584FAE8-AF56-4EDD-8282-68C0BD6F00DC}" dt="2025-07-11T14:30:33.494" v="4289" actId="1076"/>
          <ac:picMkLst>
            <pc:docMk/>
            <pc:sldMk cId="2797479824" sldId="3713"/>
            <ac:picMk id="13" creationId="{8BA46558-C2E7-D2B6-5D89-F6DD281C71AE}"/>
          </ac:picMkLst>
        </pc:picChg>
      </pc:sldChg>
      <pc:sldChg chg="addSp delSp modSp del mod modClrScheme chgLayout">
        <pc:chgData name="Kylie Kaspar Howenstein" userId="8282fc6b-a239-4d78-b026-19bcdf9488c9" providerId="ADAL" clId="{F584FAE8-AF56-4EDD-8282-68C0BD6F00DC}" dt="2025-07-09T20:14:38.269" v="825" actId="2696"/>
        <pc:sldMkLst>
          <pc:docMk/>
          <pc:sldMk cId="386928250" sldId="3714"/>
        </pc:sldMkLst>
      </pc:sldChg>
      <pc:sldChg chg="add">
        <pc:chgData name="Kylie Kaspar Howenstein" userId="8282fc6b-a239-4d78-b026-19bcdf9488c9" providerId="ADAL" clId="{F584FAE8-AF56-4EDD-8282-68C0BD6F00DC}" dt="2025-07-10T19:36:28.868" v="3824"/>
        <pc:sldMkLst>
          <pc:docMk/>
          <pc:sldMk cId="1735556059" sldId="3748"/>
        </pc:sldMkLst>
      </pc:sldChg>
      <pc:sldChg chg="del">
        <pc:chgData name="Kylie Kaspar Howenstein" userId="8282fc6b-a239-4d78-b026-19bcdf9488c9" providerId="ADAL" clId="{F584FAE8-AF56-4EDD-8282-68C0BD6F00DC}" dt="2025-07-09T20:15:50.761" v="829" actId="2696"/>
        <pc:sldMkLst>
          <pc:docMk/>
          <pc:sldMk cId="3232898997" sldId="3773"/>
        </pc:sldMkLst>
      </pc:sldChg>
      <pc:sldChg chg="addSp delSp modSp del mod">
        <pc:chgData name="Kylie Kaspar Howenstein" userId="8282fc6b-a239-4d78-b026-19bcdf9488c9" providerId="ADAL" clId="{F584FAE8-AF56-4EDD-8282-68C0BD6F00DC}" dt="2025-07-09T19:38:19.580" v="487" actId="2696"/>
        <pc:sldMkLst>
          <pc:docMk/>
          <pc:sldMk cId="2146045331" sldId="3777"/>
        </pc:sldMkLst>
      </pc:sldChg>
      <pc:sldChg chg="addSp delSp mod">
        <pc:chgData name="Kylie Kaspar Howenstein" userId="8282fc6b-a239-4d78-b026-19bcdf9488c9" providerId="ADAL" clId="{F584FAE8-AF56-4EDD-8282-68C0BD6F00DC}" dt="2025-07-09T19:39:19.670" v="489" actId="478"/>
        <pc:sldMkLst>
          <pc:docMk/>
          <pc:sldMk cId="440763632" sldId="3781"/>
        </pc:sldMkLst>
      </pc:sldChg>
      <pc:sldChg chg="modSp mod setBg modNotes modNotesTx">
        <pc:chgData name="Kylie Kaspar Howenstein" userId="8282fc6b-a239-4d78-b026-19bcdf9488c9" providerId="ADAL" clId="{F584FAE8-AF56-4EDD-8282-68C0BD6F00DC}" dt="2025-07-14T16:45:12.219" v="8358"/>
        <pc:sldMkLst>
          <pc:docMk/>
          <pc:sldMk cId="3607862998" sldId="3784"/>
        </pc:sldMkLst>
        <pc:picChg chg="mod">
          <ac:chgData name="Kylie Kaspar Howenstein" userId="8282fc6b-a239-4d78-b026-19bcdf9488c9" providerId="ADAL" clId="{F584FAE8-AF56-4EDD-8282-68C0BD6F00DC}" dt="2025-07-09T21:19:09.702" v="2330" actId="1076"/>
          <ac:picMkLst>
            <pc:docMk/>
            <pc:sldMk cId="3607862998" sldId="3784"/>
            <ac:picMk id="10" creationId="{2CF205BC-58D3-769F-76B5-11A676CFBD35}"/>
          </ac:picMkLst>
        </pc:picChg>
      </pc:sldChg>
      <pc:sldChg chg="addSp delSp modSp mod ord modNotesTx">
        <pc:chgData name="Kylie Kaspar Howenstein" userId="8282fc6b-a239-4d78-b026-19bcdf9488c9" providerId="ADAL" clId="{F584FAE8-AF56-4EDD-8282-68C0BD6F00DC}" dt="2025-07-14T16:34:05.960" v="8348" actId="20577"/>
        <pc:sldMkLst>
          <pc:docMk/>
          <pc:sldMk cId="145991466" sldId="3789"/>
        </pc:sldMkLst>
        <pc:picChg chg="add mod modCrop">
          <ac:chgData name="Kylie Kaspar Howenstein" userId="8282fc6b-a239-4d78-b026-19bcdf9488c9" providerId="ADAL" clId="{F584FAE8-AF56-4EDD-8282-68C0BD6F00DC}" dt="2025-07-14T16:31:51.753" v="8188" actId="1076"/>
          <ac:picMkLst>
            <pc:docMk/>
            <pc:sldMk cId="145991466" sldId="3789"/>
            <ac:picMk id="2" creationId="{5D44FC36-B00B-1C72-C022-EFD9770391A9}"/>
          </ac:picMkLst>
        </pc:picChg>
        <pc:picChg chg="mod">
          <ac:chgData name="Kylie Kaspar Howenstein" userId="8282fc6b-a239-4d78-b026-19bcdf9488c9" providerId="ADAL" clId="{F584FAE8-AF56-4EDD-8282-68C0BD6F00DC}" dt="2025-07-14T16:22:57.098" v="8179" actId="1076"/>
          <ac:picMkLst>
            <pc:docMk/>
            <pc:sldMk cId="145991466" sldId="3789"/>
            <ac:picMk id="9" creationId="{B254140F-A287-5140-41F6-17D811AA60E9}"/>
          </ac:picMkLst>
        </pc:picChg>
      </pc:sldChg>
      <pc:sldChg chg="add ord modNotesTx">
        <pc:chgData name="Kylie Kaspar Howenstein" userId="8282fc6b-a239-4d78-b026-19bcdf9488c9" providerId="ADAL" clId="{F584FAE8-AF56-4EDD-8282-68C0BD6F00DC}" dt="2025-07-11T20:41:12.171" v="8092" actId="6549"/>
        <pc:sldMkLst>
          <pc:docMk/>
          <pc:sldMk cId="2636430298" sldId="3791"/>
        </pc:sldMkLst>
      </pc:sldChg>
      <pc:sldChg chg="del">
        <pc:chgData name="Kylie Kaspar Howenstein" userId="8282fc6b-a239-4d78-b026-19bcdf9488c9" providerId="ADAL" clId="{F584FAE8-AF56-4EDD-8282-68C0BD6F00DC}" dt="2025-07-09T20:19:49.398" v="836" actId="2696"/>
        <pc:sldMkLst>
          <pc:docMk/>
          <pc:sldMk cId="3835506879" sldId="3791"/>
        </pc:sldMkLst>
      </pc:sldChg>
      <pc:sldChg chg="del">
        <pc:chgData name="Kylie Kaspar Howenstein" userId="8282fc6b-a239-4d78-b026-19bcdf9488c9" providerId="ADAL" clId="{F584FAE8-AF56-4EDD-8282-68C0BD6F00DC}" dt="2025-07-10T18:46:41.210" v="2836" actId="47"/>
        <pc:sldMkLst>
          <pc:docMk/>
          <pc:sldMk cId="924809267" sldId="3792"/>
        </pc:sldMkLst>
      </pc:sldChg>
      <pc:sldChg chg="addSp modSp new del mod">
        <pc:chgData name="Kylie Kaspar Howenstein" userId="8282fc6b-a239-4d78-b026-19bcdf9488c9" providerId="ADAL" clId="{F584FAE8-AF56-4EDD-8282-68C0BD6F00DC}" dt="2025-07-09T20:14:38.269" v="825" actId="2696"/>
        <pc:sldMkLst>
          <pc:docMk/>
          <pc:sldMk cId="461598986" sldId="3793"/>
        </pc:sldMkLst>
      </pc:sldChg>
      <pc:sldChg chg="addSp delSp modSp add del mod">
        <pc:chgData name="Kylie Kaspar Howenstein" userId="8282fc6b-a239-4d78-b026-19bcdf9488c9" providerId="ADAL" clId="{F584FAE8-AF56-4EDD-8282-68C0BD6F00DC}" dt="2025-07-09T20:14:38.269" v="825" actId="2696"/>
        <pc:sldMkLst>
          <pc:docMk/>
          <pc:sldMk cId="2144599451" sldId="3794"/>
        </pc:sldMkLst>
      </pc:sldChg>
      <pc:sldChg chg="addSp delSp modSp add mod modClrScheme chgLayout modNotesTx">
        <pc:chgData name="Kylie Kaspar Howenstein" userId="8282fc6b-a239-4d78-b026-19bcdf9488c9" providerId="ADAL" clId="{F584FAE8-AF56-4EDD-8282-68C0BD6F00DC}" dt="2025-07-14T16:38:52.502" v="8353"/>
        <pc:sldMkLst>
          <pc:docMk/>
          <pc:sldMk cId="3745001717" sldId="3795"/>
        </pc:sldMkLst>
        <pc:picChg chg="add mod">
          <ac:chgData name="Kylie Kaspar Howenstein" userId="8282fc6b-a239-4d78-b026-19bcdf9488c9" providerId="ADAL" clId="{F584FAE8-AF56-4EDD-8282-68C0BD6F00DC}" dt="2025-07-11T15:41:59.804" v="5001" actId="1036"/>
          <ac:picMkLst>
            <pc:docMk/>
            <pc:sldMk cId="3745001717" sldId="3795"/>
            <ac:picMk id="10" creationId="{1EC16703-B0F7-A63C-5226-DD8E9ED1BB7D}"/>
          </ac:picMkLst>
        </pc:picChg>
      </pc:sldChg>
      <pc:sldChg chg="addSp modSp new mod setBg modClrScheme chgLayout modNotes">
        <pc:chgData name="Kylie Kaspar Howenstein" userId="8282fc6b-a239-4d78-b026-19bcdf9488c9" providerId="ADAL" clId="{F584FAE8-AF56-4EDD-8282-68C0BD6F00DC}" dt="2025-07-11T17:41:46.992" v="7611"/>
        <pc:sldMkLst>
          <pc:docMk/>
          <pc:sldMk cId="2086035481" sldId="3796"/>
        </pc:sldMkLst>
        <pc:spChg chg="add mod">
          <ac:chgData name="Kylie Kaspar Howenstein" userId="8282fc6b-a239-4d78-b026-19bcdf9488c9" providerId="ADAL" clId="{F584FAE8-AF56-4EDD-8282-68C0BD6F00DC}" dt="2025-07-09T20:19:24.746" v="834" actId="207"/>
          <ac:spMkLst>
            <pc:docMk/>
            <pc:sldMk cId="2086035481" sldId="3796"/>
            <ac:spMk id="2" creationId="{2D74943F-885A-AC07-0B6E-653340A86316}"/>
          </ac:spMkLst>
        </pc:spChg>
        <pc:spChg chg="add mod">
          <ac:chgData name="Kylie Kaspar Howenstein" userId="8282fc6b-a239-4d78-b026-19bcdf9488c9" providerId="ADAL" clId="{F584FAE8-AF56-4EDD-8282-68C0BD6F00DC}" dt="2025-07-09T20:19:24.746" v="834" actId="207"/>
          <ac:spMkLst>
            <pc:docMk/>
            <pc:sldMk cId="2086035481" sldId="3796"/>
            <ac:spMk id="3" creationId="{67D1CFBC-428B-2E27-AE3C-A5F16BF19EC3}"/>
          </ac:spMkLst>
        </pc:spChg>
        <pc:spChg chg="add mod">
          <ac:chgData name="Kylie Kaspar Howenstein" userId="8282fc6b-a239-4d78-b026-19bcdf9488c9" providerId="ADAL" clId="{F584FAE8-AF56-4EDD-8282-68C0BD6F00DC}" dt="2025-07-09T20:19:24.746" v="834" actId="207"/>
          <ac:spMkLst>
            <pc:docMk/>
            <pc:sldMk cId="2086035481" sldId="3796"/>
            <ac:spMk id="4" creationId="{180B3F8B-A27D-B3F7-E6D4-3BA212811457}"/>
          </ac:spMkLst>
        </pc:spChg>
        <pc:spChg chg="add mod">
          <ac:chgData name="Kylie Kaspar Howenstein" userId="8282fc6b-a239-4d78-b026-19bcdf9488c9" providerId="ADAL" clId="{F584FAE8-AF56-4EDD-8282-68C0BD6F00DC}" dt="2025-07-11T16:10:11.903" v="5201" actId="1076"/>
          <ac:spMkLst>
            <pc:docMk/>
            <pc:sldMk cId="2086035481" sldId="3796"/>
            <ac:spMk id="5" creationId="{0D9EA51D-0A16-F5EB-87EC-45C9B314C842}"/>
          </ac:spMkLst>
        </pc:spChg>
        <pc:picChg chg="add mod">
          <ac:chgData name="Kylie Kaspar Howenstein" userId="8282fc6b-a239-4d78-b026-19bcdf9488c9" providerId="ADAL" clId="{F584FAE8-AF56-4EDD-8282-68C0BD6F00DC}" dt="2025-07-09T20:19:14.629" v="833"/>
          <ac:picMkLst>
            <pc:docMk/>
            <pc:sldMk cId="2086035481" sldId="3796"/>
            <ac:picMk id="6" creationId="{C7C4DC1D-D585-5E3C-D950-4D0BCFBB8BFA}"/>
          </ac:picMkLst>
        </pc:picChg>
        <pc:picChg chg="add mod">
          <ac:chgData name="Kylie Kaspar Howenstein" userId="8282fc6b-a239-4d78-b026-19bcdf9488c9" providerId="ADAL" clId="{F584FAE8-AF56-4EDD-8282-68C0BD6F00DC}" dt="2025-07-09T20:19:14.629" v="833"/>
          <ac:picMkLst>
            <pc:docMk/>
            <pc:sldMk cId="2086035481" sldId="3796"/>
            <ac:picMk id="7" creationId="{8BB44C81-BFD7-DED5-F111-E1682687C2B5}"/>
          </ac:picMkLst>
        </pc:picChg>
        <pc:picChg chg="add mod">
          <ac:chgData name="Kylie Kaspar Howenstein" userId="8282fc6b-a239-4d78-b026-19bcdf9488c9" providerId="ADAL" clId="{F584FAE8-AF56-4EDD-8282-68C0BD6F00DC}" dt="2025-07-09T20:19:14.629" v="833"/>
          <ac:picMkLst>
            <pc:docMk/>
            <pc:sldMk cId="2086035481" sldId="3796"/>
            <ac:picMk id="8" creationId="{F88535CD-0543-6016-7CF4-43B6609281DB}"/>
          </ac:picMkLst>
        </pc:picChg>
        <pc:cxnChg chg="add mod">
          <ac:chgData name="Kylie Kaspar Howenstein" userId="8282fc6b-a239-4d78-b026-19bcdf9488c9" providerId="ADAL" clId="{F584FAE8-AF56-4EDD-8282-68C0BD6F00DC}" dt="2025-07-11T16:08:54.962" v="5194" actId="1076"/>
          <ac:cxnSpMkLst>
            <pc:docMk/>
            <pc:sldMk cId="2086035481" sldId="3796"/>
            <ac:cxnSpMk id="10" creationId="{1A50E4E0-5124-8072-9762-17AE3B8DD41A}"/>
          </ac:cxnSpMkLst>
        </pc:cxnChg>
      </pc:sldChg>
      <pc:sldChg chg="addSp delSp modSp new del mod">
        <pc:chgData name="Kylie Kaspar Howenstein" userId="8282fc6b-a239-4d78-b026-19bcdf9488c9" providerId="ADAL" clId="{F584FAE8-AF56-4EDD-8282-68C0BD6F00DC}" dt="2025-07-10T18:13:33.813" v="2826" actId="47"/>
        <pc:sldMkLst>
          <pc:docMk/>
          <pc:sldMk cId="2136397605" sldId="3797"/>
        </pc:sldMkLst>
      </pc:sldChg>
      <pc:sldChg chg="addSp delSp modSp new del mod setBg">
        <pc:chgData name="Kylie Kaspar Howenstein" userId="8282fc6b-a239-4d78-b026-19bcdf9488c9" providerId="ADAL" clId="{F584FAE8-AF56-4EDD-8282-68C0BD6F00DC}" dt="2025-07-10T18:56:14.324" v="2906" actId="47"/>
        <pc:sldMkLst>
          <pc:docMk/>
          <pc:sldMk cId="592171864" sldId="3798"/>
        </pc:sldMkLst>
      </pc:sldChg>
      <pc:sldChg chg="addSp modSp add del mod modClrScheme chgLayout">
        <pc:chgData name="Kylie Kaspar Howenstein" userId="8282fc6b-a239-4d78-b026-19bcdf9488c9" providerId="ADAL" clId="{F584FAE8-AF56-4EDD-8282-68C0BD6F00DC}" dt="2025-07-09T20:24:17.784" v="888" actId="2696"/>
        <pc:sldMkLst>
          <pc:docMk/>
          <pc:sldMk cId="2004443408" sldId="3799"/>
        </pc:sldMkLst>
      </pc:sldChg>
      <pc:sldChg chg="addSp delSp modSp new del mod modClrScheme chgLayout">
        <pc:chgData name="Kylie Kaspar Howenstein" userId="8282fc6b-a239-4d78-b026-19bcdf9488c9" providerId="ADAL" clId="{F584FAE8-AF56-4EDD-8282-68C0BD6F00DC}" dt="2025-07-10T18:05:56.236" v="2541" actId="47"/>
        <pc:sldMkLst>
          <pc:docMk/>
          <pc:sldMk cId="1355552745" sldId="3800"/>
        </pc:sldMkLst>
      </pc:sldChg>
      <pc:sldChg chg="addSp delSp modSp new add del mod modTransition">
        <pc:chgData name="Kylie Kaspar Howenstein" userId="8282fc6b-a239-4d78-b026-19bcdf9488c9" providerId="ADAL" clId="{F584FAE8-AF56-4EDD-8282-68C0BD6F00DC}" dt="2025-07-10T18:10:44.435" v="2743" actId="2696"/>
        <pc:sldMkLst>
          <pc:docMk/>
          <pc:sldMk cId="3675961805" sldId="3801"/>
        </pc:sldMkLst>
      </pc:sldChg>
      <pc:sldChg chg="addSp delSp modSp new mod modNotes modNotesTx">
        <pc:chgData name="Kylie Kaspar Howenstein" userId="8282fc6b-a239-4d78-b026-19bcdf9488c9" providerId="ADAL" clId="{F584FAE8-AF56-4EDD-8282-68C0BD6F00DC}" dt="2025-07-14T16:35:00.827" v="8352"/>
        <pc:sldMkLst>
          <pc:docMk/>
          <pc:sldMk cId="3691854370" sldId="3802"/>
        </pc:sldMkLst>
        <pc:picChg chg="add mod">
          <ac:chgData name="Kylie Kaspar Howenstein" userId="8282fc6b-a239-4d78-b026-19bcdf9488c9" providerId="ADAL" clId="{F584FAE8-AF56-4EDD-8282-68C0BD6F00DC}" dt="2025-07-11T17:51:58.130" v="7729" actId="14100"/>
          <ac:picMkLst>
            <pc:docMk/>
            <pc:sldMk cId="3691854370" sldId="3802"/>
            <ac:picMk id="2" creationId="{DF95D5A1-4480-9E40-36FD-BC335B141DD5}"/>
          </ac:picMkLst>
        </pc:picChg>
        <pc:picChg chg="add mod">
          <ac:chgData name="Kylie Kaspar Howenstein" userId="8282fc6b-a239-4d78-b026-19bcdf9488c9" providerId="ADAL" clId="{F584FAE8-AF56-4EDD-8282-68C0BD6F00DC}" dt="2025-07-11T17:51:48.122" v="7711" actId="1036"/>
          <ac:picMkLst>
            <pc:docMk/>
            <pc:sldMk cId="3691854370" sldId="3802"/>
            <ac:picMk id="8" creationId="{1E0E4B59-9E92-7526-9CEE-8837F0EE44EE}"/>
          </ac:picMkLst>
        </pc:picChg>
      </pc:sldChg>
      <pc:sldChg chg="addSp modSp new del mod">
        <pc:chgData name="Kylie Kaspar Howenstein" userId="8282fc6b-a239-4d78-b026-19bcdf9488c9" providerId="ADAL" clId="{F584FAE8-AF56-4EDD-8282-68C0BD6F00DC}" dt="2025-07-10T18:04:11.532" v="2525" actId="47"/>
        <pc:sldMkLst>
          <pc:docMk/>
          <pc:sldMk cId="3369995098" sldId="3803"/>
        </pc:sldMkLst>
      </pc:sldChg>
      <pc:sldChg chg="addSp delSp modSp add del mod">
        <pc:chgData name="Kylie Kaspar Howenstein" userId="8282fc6b-a239-4d78-b026-19bcdf9488c9" providerId="ADAL" clId="{F584FAE8-AF56-4EDD-8282-68C0BD6F00DC}" dt="2025-07-10T18:04:11.532" v="2525" actId="47"/>
        <pc:sldMkLst>
          <pc:docMk/>
          <pc:sldMk cId="262565191" sldId="3804"/>
        </pc:sldMkLst>
      </pc:sldChg>
      <pc:sldChg chg="addSp modSp new del mod modClrScheme chgLayout">
        <pc:chgData name="Kylie Kaspar Howenstein" userId="8282fc6b-a239-4d78-b026-19bcdf9488c9" providerId="ADAL" clId="{F584FAE8-AF56-4EDD-8282-68C0BD6F00DC}" dt="2025-07-09T21:45:57.501" v="2515" actId="47"/>
        <pc:sldMkLst>
          <pc:docMk/>
          <pc:sldMk cId="2931629353" sldId="3805"/>
        </pc:sldMkLst>
      </pc:sldChg>
      <pc:sldChg chg="addSp delSp modSp new del mod setBg modClrScheme chgLayout">
        <pc:chgData name="Kylie Kaspar Howenstein" userId="8282fc6b-a239-4d78-b026-19bcdf9488c9" providerId="ADAL" clId="{F584FAE8-AF56-4EDD-8282-68C0BD6F00DC}" dt="2025-07-11T15:56:25.047" v="5070" actId="47"/>
        <pc:sldMkLst>
          <pc:docMk/>
          <pc:sldMk cId="3840668649" sldId="3806"/>
        </pc:sldMkLst>
      </pc:sldChg>
      <pc:sldChg chg="addSp delSp modSp add del mod modClrScheme chgLayout">
        <pc:chgData name="Kylie Kaspar Howenstein" userId="8282fc6b-a239-4d78-b026-19bcdf9488c9" providerId="ADAL" clId="{F584FAE8-AF56-4EDD-8282-68C0BD6F00DC}" dt="2025-07-11T14:07:54.946" v="3911" actId="2696"/>
        <pc:sldMkLst>
          <pc:docMk/>
          <pc:sldMk cId="466068997" sldId="3807"/>
        </pc:sldMkLst>
      </pc:sldChg>
      <pc:sldChg chg="delSp modSp add del mod">
        <pc:chgData name="Kylie Kaspar Howenstein" userId="8282fc6b-a239-4d78-b026-19bcdf9488c9" providerId="ADAL" clId="{F584FAE8-AF56-4EDD-8282-68C0BD6F00DC}" dt="2025-07-11T14:58:31.179" v="4911" actId="47"/>
        <pc:sldMkLst>
          <pc:docMk/>
          <pc:sldMk cId="1502016329" sldId="3808"/>
        </pc:sldMkLst>
      </pc:sldChg>
      <pc:sldChg chg="addSp delSp modSp add del mod ord setBg modClrScheme chgLayout">
        <pc:chgData name="Kylie Kaspar Howenstein" userId="8282fc6b-a239-4d78-b026-19bcdf9488c9" providerId="ADAL" clId="{F584FAE8-AF56-4EDD-8282-68C0BD6F00DC}" dt="2025-07-11T17:20:28.637" v="6933" actId="47"/>
        <pc:sldMkLst>
          <pc:docMk/>
          <pc:sldMk cId="363664938" sldId="3809"/>
        </pc:sldMkLst>
      </pc:sldChg>
      <pc:sldChg chg="addSp delSp add del mod">
        <pc:chgData name="Kylie Kaspar Howenstein" userId="8282fc6b-a239-4d78-b026-19bcdf9488c9" providerId="ADAL" clId="{F584FAE8-AF56-4EDD-8282-68C0BD6F00DC}" dt="2025-07-10T19:24:17.567" v="3542" actId="2890"/>
        <pc:sldMkLst>
          <pc:docMk/>
          <pc:sldMk cId="1816525290" sldId="3809"/>
        </pc:sldMkLst>
      </pc:sldChg>
      <pc:sldChg chg="new del">
        <pc:chgData name="Kylie Kaspar Howenstein" userId="8282fc6b-a239-4d78-b026-19bcdf9488c9" providerId="ADAL" clId="{F584FAE8-AF56-4EDD-8282-68C0BD6F00DC}" dt="2025-07-10T19:23:17.808" v="3533" actId="47"/>
        <pc:sldMkLst>
          <pc:docMk/>
          <pc:sldMk cId="3853192453" sldId="3809"/>
        </pc:sldMkLst>
      </pc:sldChg>
      <pc:sldChg chg="addSp delSp modSp new mod ord setBg modClrScheme chgLayout modNotes modNotesTx">
        <pc:chgData name="Kylie Kaspar Howenstein" userId="8282fc6b-a239-4d78-b026-19bcdf9488c9" providerId="ADAL" clId="{F584FAE8-AF56-4EDD-8282-68C0BD6F00DC}" dt="2025-07-14T17:13:08.916" v="8588" actId="20577"/>
        <pc:sldMkLst>
          <pc:docMk/>
          <pc:sldMk cId="326261433" sldId="3810"/>
        </pc:sldMkLst>
        <pc:spChg chg="add mod">
          <ac:chgData name="Kylie Kaspar Howenstein" userId="8282fc6b-a239-4d78-b026-19bcdf9488c9" providerId="ADAL" clId="{F584FAE8-AF56-4EDD-8282-68C0BD6F00DC}" dt="2025-07-14T17:11:19.736" v="8587" actId="20577"/>
          <ac:spMkLst>
            <pc:docMk/>
            <pc:sldMk cId="326261433" sldId="3810"/>
            <ac:spMk id="5" creationId="{DF24AA9B-37FE-9EB5-803A-D8AFD6CC5265}"/>
          </ac:spMkLst>
        </pc:spChg>
        <pc:spChg chg="add mod">
          <ac:chgData name="Kylie Kaspar Howenstein" userId="8282fc6b-a239-4d78-b026-19bcdf9488c9" providerId="ADAL" clId="{F584FAE8-AF56-4EDD-8282-68C0BD6F00DC}" dt="2025-07-11T16:11:39.601" v="5214" actId="20577"/>
          <ac:spMkLst>
            <pc:docMk/>
            <pc:sldMk cId="326261433" sldId="3810"/>
            <ac:spMk id="13" creationId="{55B19802-AC86-42AC-C68E-6F00EB3BC780}"/>
          </ac:spMkLst>
        </pc:spChg>
        <pc:spChg chg="add mod">
          <ac:chgData name="Kylie Kaspar Howenstein" userId="8282fc6b-a239-4d78-b026-19bcdf9488c9" providerId="ADAL" clId="{F584FAE8-AF56-4EDD-8282-68C0BD6F00DC}" dt="2025-07-11T17:27:36.276" v="7334" actId="1035"/>
          <ac:spMkLst>
            <pc:docMk/>
            <pc:sldMk cId="326261433" sldId="3810"/>
            <ac:spMk id="23" creationId="{9C281CFE-9900-3FEF-C2C9-6386913A0D72}"/>
          </ac:spMkLst>
        </pc:spChg>
        <pc:spChg chg="add mod ord">
          <ac:chgData name="Kylie Kaspar Howenstein" userId="8282fc6b-a239-4d78-b026-19bcdf9488c9" providerId="ADAL" clId="{F584FAE8-AF56-4EDD-8282-68C0BD6F00DC}" dt="2025-07-11T17:28:36.550" v="7361" actId="1035"/>
          <ac:spMkLst>
            <pc:docMk/>
            <pc:sldMk cId="326261433" sldId="3810"/>
            <ac:spMk id="25" creationId="{C230D48E-BC75-9061-5CD9-B6F51D3455ED}"/>
          </ac:spMkLst>
        </pc:spChg>
        <pc:cxnChg chg="add mod">
          <ac:chgData name="Kylie Kaspar Howenstein" userId="8282fc6b-a239-4d78-b026-19bcdf9488c9" providerId="ADAL" clId="{F584FAE8-AF56-4EDD-8282-68C0BD6F00DC}" dt="2025-07-11T16:12:03.332" v="5220" actId="12788"/>
          <ac:cxnSpMkLst>
            <pc:docMk/>
            <pc:sldMk cId="326261433" sldId="3810"/>
            <ac:cxnSpMk id="14" creationId="{7EE6E3E9-2788-276E-BC0A-AE7409C541CF}"/>
          </ac:cxnSpMkLst>
        </pc:cxnChg>
      </pc:sldChg>
      <pc:sldChg chg="new del">
        <pc:chgData name="Kylie Kaspar Howenstein" userId="8282fc6b-a239-4d78-b026-19bcdf9488c9" providerId="ADAL" clId="{F584FAE8-AF56-4EDD-8282-68C0BD6F00DC}" dt="2025-07-10T19:30:24.265" v="3706" actId="680"/>
        <pc:sldMkLst>
          <pc:docMk/>
          <pc:sldMk cId="824146986" sldId="3810"/>
        </pc:sldMkLst>
      </pc:sldChg>
      <pc:sldChg chg="addSp delSp modSp add del mod modClrScheme chgLayout">
        <pc:chgData name="Kylie Kaspar Howenstein" userId="8282fc6b-a239-4d78-b026-19bcdf9488c9" providerId="ADAL" clId="{F584FAE8-AF56-4EDD-8282-68C0BD6F00DC}" dt="2025-07-10T19:23:25.948" v="3536" actId="47"/>
        <pc:sldMkLst>
          <pc:docMk/>
          <pc:sldMk cId="4253968496" sldId="3810"/>
        </pc:sldMkLst>
      </pc:sldChg>
      <pc:sldChg chg="addSp new del">
        <pc:chgData name="Kylie Kaspar Howenstein" userId="8282fc6b-a239-4d78-b026-19bcdf9488c9" providerId="ADAL" clId="{F584FAE8-AF56-4EDD-8282-68C0BD6F00DC}" dt="2025-07-10T19:07:47.460" v="2966" actId="47"/>
        <pc:sldMkLst>
          <pc:docMk/>
          <pc:sldMk cId="562256411" sldId="3811"/>
        </pc:sldMkLst>
      </pc:sldChg>
      <pc:sldChg chg="new del">
        <pc:chgData name="Kylie Kaspar Howenstein" userId="8282fc6b-a239-4d78-b026-19bcdf9488c9" providerId="ADAL" clId="{F584FAE8-AF56-4EDD-8282-68C0BD6F00DC}" dt="2025-07-10T19:23:25.948" v="3536" actId="47"/>
        <pc:sldMkLst>
          <pc:docMk/>
          <pc:sldMk cId="1319532229" sldId="3811"/>
        </pc:sldMkLst>
      </pc:sldChg>
      <pc:sldChg chg="addSp delSp modSp new del mod modClrScheme chgLayout">
        <pc:chgData name="Kylie Kaspar Howenstein" userId="8282fc6b-a239-4d78-b026-19bcdf9488c9" providerId="ADAL" clId="{F584FAE8-AF56-4EDD-8282-68C0BD6F00DC}" dt="2025-07-10T19:07:20.777" v="2961" actId="47"/>
        <pc:sldMkLst>
          <pc:docMk/>
          <pc:sldMk cId="1342412097" sldId="3811"/>
        </pc:sldMkLst>
      </pc:sldChg>
      <pc:sldChg chg="addSp delSp modSp add mod setBg modNotesTx">
        <pc:chgData name="Kylie Kaspar Howenstein" userId="8282fc6b-a239-4d78-b026-19bcdf9488c9" providerId="ADAL" clId="{F584FAE8-AF56-4EDD-8282-68C0BD6F00DC}" dt="2025-07-14T17:10:38.279" v="8579"/>
        <pc:sldMkLst>
          <pc:docMk/>
          <pc:sldMk cId="1519292557" sldId="3811"/>
        </pc:sldMkLst>
      </pc:sldChg>
      <pc:sldChg chg="addSp modSp new del mod ord">
        <pc:chgData name="Kylie Kaspar Howenstein" userId="8282fc6b-a239-4d78-b026-19bcdf9488c9" providerId="ADAL" clId="{F584FAE8-AF56-4EDD-8282-68C0BD6F00DC}" dt="2025-07-10T19:15:01.118" v="3143" actId="2696"/>
        <pc:sldMkLst>
          <pc:docMk/>
          <pc:sldMk cId="1664107200" sldId="3811"/>
        </pc:sldMkLst>
      </pc:sldChg>
      <pc:sldChg chg="new del">
        <pc:chgData name="Kylie Kaspar Howenstein" userId="8282fc6b-a239-4d78-b026-19bcdf9488c9" providerId="ADAL" clId="{F584FAE8-AF56-4EDD-8282-68C0BD6F00DC}" dt="2025-07-10T19:36:32.197" v="3825" actId="47"/>
        <pc:sldMkLst>
          <pc:docMk/>
          <pc:sldMk cId="3152909201" sldId="3811"/>
        </pc:sldMkLst>
      </pc:sldChg>
      <pc:sldChg chg="add del">
        <pc:chgData name="Kylie Kaspar Howenstein" userId="8282fc6b-a239-4d78-b026-19bcdf9488c9" providerId="ADAL" clId="{F584FAE8-AF56-4EDD-8282-68C0BD6F00DC}" dt="2025-07-10T19:09:40.606" v="3082" actId="47"/>
        <pc:sldMkLst>
          <pc:docMk/>
          <pc:sldMk cId="493275529" sldId="3812"/>
        </pc:sldMkLst>
      </pc:sldChg>
      <pc:sldChg chg="addSp delSp modSp add mod">
        <pc:chgData name="Kylie Kaspar Howenstein" userId="8282fc6b-a239-4d78-b026-19bcdf9488c9" providerId="ADAL" clId="{F584FAE8-AF56-4EDD-8282-68C0BD6F00DC}" dt="2025-07-11T16:42:34.929" v="5697" actId="404"/>
        <pc:sldMkLst>
          <pc:docMk/>
          <pc:sldMk cId="596180363" sldId="3812"/>
        </pc:sldMkLst>
        <pc:spChg chg="mod">
          <ac:chgData name="Kylie Kaspar Howenstein" userId="8282fc6b-a239-4d78-b026-19bcdf9488c9" providerId="ADAL" clId="{F584FAE8-AF56-4EDD-8282-68C0BD6F00DC}" dt="2025-07-11T16:42:34.929" v="5697" actId="404"/>
          <ac:spMkLst>
            <pc:docMk/>
            <pc:sldMk cId="596180363" sldId="3812"/>
            <ac:spMk id="42" creationId="{23456C6A-24B9-72E5-B1B6-74E98026EBD7}"/>
          </ac:spMkLst>
        </pc:spChg>
        <pc:graphicFrameChg chg="add mod modGraphic">
          <ac:chgData name="Kylie Kaspar Howenstein" userId="8282fc6b-a239-4d78-b026-19bcdf9488c9" providerId="ADAL" clId="{F584FAE8-AF56-4EDD-8282-68C0BD6F00DC}" dt="2025-07-11T16:41:20.061" v="5664" actId="12788"/>
          <ac:graphicFrameMkLst>
            <pc:docMk/>
            <pc:sldMk cId="596180363" sldId="3812"/>
            <ac:graphicFrameMk id="3" creationId="{9F2B3766-1851-2CCF-F57E-B6B65F402806}"/>
          </ac:graphicFrameMkLst>
        </pc:graphicFrameChg>
        <pc:cxnChg chg="add mod">
          <ac:chgData name="Kylie Kaspar Howenstein" userId="8282fc6b-a239-4d78-b026-19bcdf9488c9" providerId="ADAL" clId="{F584FAE8-AF56-4EDD-8282-68C0BD6F00DC}" dt="2025-07-11T16:42:21.597" v="5694" actId="14100"/>
          <ac:cxnSpMkLst>
            <pc:docMk/>
            <pc:sldMk cId="596180363" sldId="3812"/>
            <ac:cxnSpMk id="4" creationId="{E65800BD-3FD2-B7CA-137F-1ADD8EF8FEDF}"/>
          </ac:cxnSpMkLst>
        </pc:cxnChg>
      </pc:sldChg>
      <pc:sldChg chg="addSp delSp modSp new mod modClrScheme chgLayout modNotes modNotesTx">
        <pc:chgData name="Kylie Kaspar Howenstein" userId="8282fc6b-a239-4d78-b026-19bcdf9488c9" providerId="ADAL" clId="{F584FAE8-AF56-4EDD-8282-68C0BD6F00DC}" dt="2025-07-14T16:42:59.014" v="8356"/>
        <pc:sldMkLst>
          <pc:docMk/>
          <pc:sldMk cId="3802379488" sldId="3813"/>
        </pc:sldMkLst>
        <pc:spChg chg="mod ord">
          <ac:chgData name="Kylie Kaspar Howenstein" userId="8282fc6b-a239-4d78-b026-19bcdf9488c9" providerId="ADAL" clId="{F584FAE8-AF56-4EDD-8282-68C0BD6F00DC}" dt="2025-07-11T17:52:08.615" v="7730" actId="20577"/>
          <ac:spMkLst>
            <pc:docMk/>
            <pc:sldMk cId="3802379488" sldId="3813"/>
            <ac:spMk id="3" creationId="{85345178-10C7-7AF6-466E-4DB5FE09E0BD}"/>
          </ac:spMkLst>
        </pc:spChg>
        <pc:picChg chg="add mod ord">
          <ac:chgData name="Kylie Kaspar Howenstein" userId="8282fc6b-a239-4d78-b026-19bcdf9488c9" providerId="ADAL" clId="{F584FAE8-AF56-4EDD-8282-68C0BD6F00DC}" dt="2025-07-11T17:29:17.762" v="7364" actId="1076"/>
          <ac:picMkLst>
            <pc:docMk/>
            <pc:sldMk cId="3802379488" sldId="3813"/>
            <ac:picMk id="4" creationId="{227AF3DD-3577-7C9B-4C83-760AE3556635}"/>
          </ac:picMkLst>
        </pc:picChg>
      </pc:sldChg>
      <pc:sldChg chg="addSp delSp modSp new del mod">
        <pc:chgData name="Kylie Kaspar Howenstein" userId="8282fc6b-a239-4d78-b026-19bcdf9488c9" providerId="ADAL" clId="{F584FAE8-AF56-4EDD-8282-68C0BD6F00DC}" dt="2025-07-11T17:20:25.701" v="6932" actId="47"/>
        <pc:sldMkLst>
          <pc:docMk/>
          <pc:sldMk cId="3268220316" sldId="3814"/>
        </pc:sldMkLst>
      </pc:sldChg>
      <pc:sldChg chg="addSp delSp modSp add mod modNotes">
        <pc:chgData name="Kylie Kaspar Howenstein" userId="8282fc6b-a239-4d78-b026-19bcdf9488c9" providerId="ADAL" clId="{F584FAE8-AF56-4EDD-8282-68C0BD6F00DC}" dt="2025-07-11T17:44:00.894" v="7613" actId="20577"/>
        <pc:sldMkLst>
          <pc:docMk/>
          <pc:sldMk cId="3531345063" sldId="3815"/>
        </pc:sldMkLst>
        <pc:spChg chg="mod">
          <ac:chgData name="Kylie Kaspar Howenstein" userId="8282fc6b-a239-4d78-b026-19bcdf9488c9" providerId="ADAL" clId="{F584FAE8-AF56-4EDD-8282-68C0BD6F00DC}" dt="2025-07-11T17:22:01.054" v="6970" actId="1035"/>
          <ac:spMkLst>
            <pc:docMk/>
            <pc:sldMk cId="3531345063" sldId="3815"/>
            <ac:spMk id="2" creationId="{23451A7F-D923-9AA3-C441-C2BFF85123FB}"/>
          </ac:spMkLst>
        </pc:spChg>
        <pc:spChg chg="mod">
          <ac:chgData name="Kylie Kaspar Howenstein" userId="8282fc6b-a239-4d78-b026-19bcdf9488c9" providerId="ADAL" clId="{F584FAE8-AF56-4EDD-8282-68C0BD6F00DC}" dt="2025-07-11T17:22:01.054" v="6970" actId="1035"/>
          <ac:spMkLst>
            <pc:docMk/>
            <pc:sldMk cId="3531345063" sldId="3815"/>
            <ac:spMk id="4" creationId="{D1CB27B1-5BB3-E921-F91E-29C3F9306709}"/>
          </ac:spMkLst>
        </pc:spChg>
        <pc:spChg chg="mod">
          <ac:chgData name="Kylie Kaspar Howenstein" userId="8282fc6b-a239-4d78-b026-19bcdf9488c9" providerId="ADAL" clId="{F584FAE8-AF56-4EDD-8282-68C0BD6F00DC}" dt="2025-07-11T17:22:01.054" v="6970" actId="1035"/>
          <ac:spMkLst>
            <pc:docMk/>
            <pc:sldMk cId="3531345063" sldId="3815"/>
            <ac:spMk id="5" creationId="{6313AFED-01AE-8CCE-BCBD-02D924607200}"/>
          </ac:spMkLst>
        </pc:spChg>
        <pc:spChg chg="mod">
          <ac:chgData name="Kylie Kaspar Howenstein" userId="8282fc6b-a239-4d78-b026-19bcdf9488c9" providerId="ADAL" clId="{F584FAE8-AF56-4EDD-8282-68C0BD6F00DC}" dt="2025-07-11T17:22:01.054" v="6970" actId="1035"/>
          <ac:spMkLst>
            <pc:docMk/>
            <pc:sldMk cId="3531345063" sldId="3815"/>
            <ac:spMk id="6" creationId="{448BC813-1819-387F-9C4F-3308871041A2}"/>
          </ac:spMkLst>
        </pc:spChg>
        <pc:spChg chg="mod">
          <ac:chgData name="Kylie Kaspar Howenstein" userId="8282fc6b-a239-4d78-b026-19bcdf9488c9" providerId="ADAL" clId="{F584FAE8-AF56-4EDD-8282-68C0BD6F00DC}" dt="2025-07-11T17:22:01.054" v="6970" actId="1035"/>
          <ac:spMkLst>
            <pc:docMk/>
            <pc:sldMk cId="3531345063" sldId="3815"/>
            <ac:spMk id="9" creationId="{395213D5-DE73-9A67-D963-EC9E6134E90C}"/>
          </ac:spMkLst>
        </pc:spChg>
        <pc:picChg chg="add mod">
          <ac:chgData name="Kylie Kaspar Howenstein" userId="8282fc6b-a239-4d78-b026-19bcdf9488c9" providerId="ADAL" clId="{F584FAE8-AF56-4EDD-8282-68C0BD6F00DC}" dt="2025-07-11T17:21:43.339" v="6966" actId="12788"/>
          <ac:picMkLst>
            <pc:docMk/>
            <pc:sldMk cId="3531345063" sldId="3815"/>
            <ac:picMk id="8" creationId="{586ACE83-1B8B-75F7-DDCB-1BADA1B967D8}"/>
          </ac:picMkLst>
        </pc:picChg>
        <pc:picChg chg="add mod">
          <ac:chgData name="Kylie Kaspar Howenstein" userId="8282fc6b-a239-4d78-b026-19bcdf9488c9" providerId="ADAL" clId="{F584FAE8-AF56-4EDD-8282-68C0BD6F00DC}" dt="2025-07-11T17:21:17.663" v="6960" actId="1038"/>
          <ac:picMkLst>
            <pc:docMk/>
            <pc:sldMk cId="3531345063" sldId="3815"/>
            <ac:picMk id="11" creationId="{21E705DF-EA7F-BBAC-852D-5188917E913D}"/>
          </ac:picMkLst>
        </pc:picChg>
        <pc:picChg chg="add mod">
          <ac:chgData name="Kylie Kaspar Howenstein" userId="8282fc6b-a239-4d78-b026-19bcdf9488c9" providerId="ADAL" clId="{F584FAE8-AF56-4EDD-8282-68C0BD6F00DC}" dt="2025-07-11T17:21:20.785" v="6965" actId="1036"/>
          <ac:picMkLst>
            <pc:docMk/>
            <pc:sldMk cId="3531345063" sldId="3815"/>
            <ac:picMk id="13" creationId="{B8B928F6-FB58-6939-94FA-88AEA96B5C14}"/>
          </ac:picMkLst>
        </pc:picChg>
      </pc:sldChg>
      <pc:sldChg chg="addSp delSp modSp new mod ord modNotesTx">
        <pc:chgData name="Kylie Kaspar Howenstein" userId="8282fc6b-a239-4d78-b026-19bcdf9488c9" providerId="ADAL" clId="{F584FAE8-AF56-4EDD-8282-68C0BD6F00DC}" dt="2025-07-11T20:41:04.637" v="8090"/>
        <pc:sldMkLst>
          <pc:docMk/>
          <pc:sldMk cId="3830568960" sldId="3816"/>
        </pc:sldMkLst>
        <pc:picChg chg="add del mod">
          <ac:chgData name="Kylie Kaspar Howenstein" userId="8282fc6b-a239-4d78-b026-19bcdf9488c9" providerId="ADAL" clId="{F584FAE8-AF56-4EDD-8282-68C0BD6F00DC}" dt="2025-07-11T20:16:11.246" v="7742" actId="478"/>
          <ac:picMkLst>
            <pc:docMk/>
            <pc:sldMk cId="3830568960" sldId="3816"/>
            <ac:picMk id="2" creationId="{A058078C-F273-A765-B6C5-10BDD1CFE4E6}"/>
          </ac:picMkLst>
        </pc:picChg>
      </pc:sldChg>
      <pc:sldChg chg="addSp delSp modSp new mod modClrScheme chgLayout modNotesTx">
        <pc:chgData name="Kylie Kaspar Howenstein" userId="8282fc6b-a239-4d78-b026-19bcdf9488c9" providerId="ADAL" clId="{F584FAE8-AF56-4EDD-8282-68C0BD6F00DC}" dt="2025-07-14T16:04:22.451" v="8178"/>
        <pc:sldMkLst>
          <pc:docMk/>
          <pc:sldMk cId="829434200" sldId="3817"/>
        </pc:sldMkLst>
        <pc:spChg chg="add mod">
          <ac:chgData name="Kylie Kaspar Howenstein" userId="8282fc6b-a239-4d78-b026-19bcdf9488c9" providerId="ADAL" clId="{F584FAE8-AF56-4EDD-8282-68C0BD6F00DC}" dt="2025-07-11T20:45:49.658" v="8165" actId="12788"/>
          <ac:spMkLst>
            <pc:docMk/>
            <pc:sldMk cId="829434200" sldId="3817"/>
            <ac:spMk id="10" creationId="{FD7B73F3-66F7-531D-5E18-FC54DF36CD28}"/>
          </ac:spMkLst>
        </pc:spChg>
        <pc:picChg chg="add mod modCrop">
          <ac:chgData name="Kylie Kaspar Howenstein" userId="8282fc6b-a239-4d78-b026-19bcdf9488c9" providerId="ADAL" clId="{F584FAE8-AF56-4EDD-8282-68C0BD6F00DC}" dt="2025-07-11T20:46:06.756" v="8177" actId="692"/>
          <ac:picMkLst>
            <pc:docMk/>
            <pc:sldMk cId="829434200" sldId="3817"/>
            <ac:picMk id="7" creationId="{732C9E33-7E44-C4C2-3392-044B4EA4FC91}"/>
          </ac:picMkLst>
        </pc:picChg>
        <pc:picChg chg="add mod">
          <ac:chgData name="Kylie Kaspar Howenstein" userId="8282fc6b-a239-4d78-b026-19bcdf9488c9" providerId="ADAL" clId="{F584FAE8-AF56-4EDD-8282-68C0BD6F00DC}" dt="2025-07-11T20:45:49.658" v="8165" actId="12788"/>
          <ac:picMkLst>
            <pc:docMk/>
            <pc:sldMk cId="829434200" sldId="3817"/>
            <ac:picMk id="12" creationId="{442FDF45-877A-9013-B205-9B994C4AE93D}"/>
          </ac:picMkLst>
        </pc:picChg>
        <pc:cxnChg chg="add mod">
          <ac:chgData name="Kylie Kaspar Howenstein" userId="8282fc6b-a239-4d78-b026-19bcdf9488c9" providerId="ADAL" clId="{F584FAE8-AF56-4EDD-8282-68C0BD6F00DC}" dt="2025-07-11T20:45:49.658" v="8165" actId="12788"/>
          <ac:cxnSpMkLst>
            <pc:docMk/>
            <pc:sldMk cId="829434200" sldId="3817"/>
            <ac:cxnSpMk id="13" creationId="{EFC6EC1C-CB03-1675-AC96-C3689B60A508}"/>
          </ac:cxnSpMkLst>
        </pc:cxnChg>
      </pc:sldChg>
      <pc:sldChg chg="delSp new del mod">
        <pc:chgData name="Kylie Kaspar Howenstein" userId="8282fc6b-a239-4d78-b026-19bcdf9488c9" providerId="ADAL" clId="{F584FAE8-AF56-4EDD-8282-68C0BD6F00DC}" dt="2025-07-11T20:17:21.926" v="7746" actId="47"/>
        <pc:sldMkLst>
          <pc:docMk/>
          <pc:sldMk cId="2499587556" sldId="3817"/>
        </pc:sldMkLst>
      </pc:sldChg>
      <pc:sldMasterChg chg="mod setBg addSldLayout modSldLayout">
        <pc:chgData name="Kylie Kaspar Howenstein" userId="8282fc6b-a239-4d78-b026-19bcdf9488c9" providerId="ADAL" clId="{F584FAE8-AF56-4EDD-8282-68C0BD6F00DC}" dt="2025-07-11T16:24:49.222" v="5300" actId="1037"/>
        <pc:sldMasterMkLst>
          <pc:docMk/>
          <pc:sldMasterMk cId="4205332658" sldId="2147483660"/>
        </pc:sldMasterMkLst>
        <pc:sldLayoutChg chg="setBg">
          <pc:chgData name="Kylie Kaspar Howenstein" userId="8282fc6b-a239-4d78-b026-19bcdf9488c9" providerId="ADAL" clId="{F584FAE8-AF56-4EDD-8282-68C0BD6F00DC}" dt="2025-07-11T16:16:09.942" v="5235"/>
          <pc:sldLayoutMkLst>
            <pc:docMk/>
            <pc:sldMasterMk cId="4205332658" sldId="2147483660"/>
            <pc:sldLayoutMk cId="758435398" sldId="2147483661"/>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3980304053" sldId="2147483662"/>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1665026224" sldId="2147483663"/>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1962505729" sldId="2147483667"/>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1132695383" sldId="2147483668"/>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1009310363" sldId="2147483669"/>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3682118757" sldId="2147483670"/>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3537555325" sldId="2147483671"/>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3469691366" sldId="2147483672"/>
          </pc:sldLayoutMkLst>
        </pc:sldLayoutChg>
        <pc:sldLayoutChg chg="modSp mod setBg">
          <pc:chgData name="Kylie Kaspar Howenstein" userId="8282fc6b-a239-4d78-b026-19bcdf9488c9" providerId="ADAL" clId="{F584FAE8-AF56-4EDD-8282-68C0BD6F00DC}" dt="2025-07-11T16:24:30.781" v="5289" actId="1037"/>
          <pc:sldLayoutMkLst>
            <pc:docMk/>
            <pc:sldMasterMk cId="4205332658" sldId="2147483660"/>
            <pc:sldLayoutMk cId="679736245" sldId="2147483673"/>
          </pc:sldLayoutMkLst>
          <pc:spChg chg="mod">
            <ac:chgData name="Kylie Kaspar Howenstein" userId="8282fc6b-a239-4d78-b026-19bcdf9488c9" providerId="ADAL" clId="{F584FAE8-AF56-4EDD-8282-68C0BD6F00DC}" dt="2025-07-11T16:24:30.781" v="5289" actId="1037"/>
            <ac:spMkLst>
              <pc:docMk/>
              <pc:sldMasterMk cId="4205332658" sldId="2147483660"/>
              <pc:sldLayoutMk cId="679736245" sldId="2147483673"/>
              <ac:spMk id="7" creationId="{62C14F24-B139-1DB9-1654-9BDC0E1F3B63}"/>
            </ac:spMkLst>
          </pc:spChg>
        </pc:sldLayoutChg>
        <pc:sldLayoutChg chg="modSp mod setBg">
          <pc:chgData name="Kylie Kaspar Howenstein" userId="8282fc6b-a239-4d78-b026-19bcdf9488c9" providerId="ADAL" clId="{F584FAE8-AF56-4EDD-8282-68C0BD6F00DC}" dt="2025-07-11T16:24:38.352" v="5295" actId="122"/>
          <pc:sldLayoutMkLst>
            <pc:docMk/>
            <pc:sldMasterMk cId="4205332658" sldId="2147483660"/>
            <pc:sldLayoutMk cId="1341597157" sldId="2147483674"/>
          </pc:sldLayoutMkLst>
          <pc:spChg chg="mod">
            <ac:chgData name="Kylie Kaspar Howenstein" userId="8282fc6b-a239-4d78-b026-19bcdf9488c9" providerId="ADAL" clId="{F584FAE8-AF56-4EDD-8282-68C0BD6F00DC}" dt="2025-07-11T16:24:38.352" v="5295" actId="122"/>
            <ac:spMkLst>
              <pc:docMk/>
              <pc:sldMasterMk cId="4205332658" sldId="2147483660"/>
              <pc:sldLayoutMk cId="1341597157" sldId="2147483674"/>
              <ac:spMk id="7" creationId="{62C14F24-B139-1DB9-1654-9BDC0E1F3B63}"/>
            </ac:spMkLst>
          </pc:spChg>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3062355131" sldId="2147483675"/>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4247012589" sldId="2147483676"/>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605640960" sldId="2147483677"/>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2441486603" sldId="2147483678"/>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3435199915" sldId="2147483679"/>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922426184" sldId="2147483680"/>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3097761097" sldId="2147483681"/>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224919213" sldId="2147483682"/>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4225902176" sldId="2147483683"/>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699850608" sldId="2147483684"/>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29398259" sldId="2147483685"/>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1349913460" sldId="2147483686"/>
          </pc:sldLayoutMkLst>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1377816773" sldId="2147483687"/>
          </pc:sldLayoutMkLst>
        </pc:sldLayoutChg>
        <pc:sldLayoutChg chg="addSp delSp modSp setBg">
          <pc:chgData name="Kylie Kaspar Howenstein" userId="8282fc6b-a239-4d78-b026-19bcdf9488c9" providerId="ADAL" clId="{F584FAE8-AF56-4EDD-8282-68C0BD6F00DC}" dt="2025-07-11T16:16:49.941" v="5244"/>
          <pc:sldLayoutMkLst>
            <pc:docMk/>
            <pc:sldMasterMk cId="4205332658" sldId="2147483660"/>
            <pc:sldLayoutMk cId="2629214224" sldId="2147483688"/>
          </pc:sldLayoutMkLst>
          <pc:spChg chg="add del mod">
            <ac:chgData name="Kylie Kaspar Howenstein" userId="8282fc6b-a239-4d78-b026-19bcdf9488c9" providerId="ADAL" clId="{F584FAE8-AF56-4EDD-8282-68C0BD6F00DC}" dt="2025-07-11T16:16:49.941" v="5244"/>
            <ac:spMkLst>
              <pc:docMk/>
              <pc:sldMasterMk cId="4205332658" sldId="2147483660"/>
              <pc:sldLayoutMk cId="2629214224" sldId="2147483688"/>
              <ac:spMk id="8" creationId="{E8507F21-193B-94DE-3032-CE9335B58785}"/>
            </ac:spMkLst>
          </pc:spChg>
        </pc:sldLayoutChg>
        <pc:sldLayoutChg chg="setBg">
          <pc:chgData name="Kylie Kaspar Howenstein" userId="8282fc6b-a239-4d78-b026-19bcdf9488c9" providerId="ADAL" clId="{F584FAE8-AF56-4EDD-8282-68C0BD6F00DC}" dt="2025-07-11T16:16:09.942" v="5235"/>
          <pc:sldLayoutMkLst>
            <pc:docMk/>
            <pc:sldMasterMk cId="4205332658" sldId="2147483660"/>
            <pc:sldLayoutMk cId="2091389252" sldId="2147483689"/>
          </pc:sldLayoutMkLst>
        </pc:sldLayoutChg>
        <pc:sldLayoutChg chg="setBg">
          <pc:chgData name="Kylie Kaspar Howenstein" userId="8282fc6b-a239-4d78-b026-19bcdf9488c9" providerId="ADAL" clId="{F584FAE8-AF56-4EDD-8282-68C0BD6F00DC}" dt="2025-07-11T16:20:13.885" v="5266"/>
          <pc:sldLayoutMkLst>
            <pc:docMk/>
            <pc:sldMasterMk cId="4205332658" sldId="2147483660"/>
            <pc:sldLayoutMk cId="2198376390" sldId="2147483690"/>
          </pc:sldLayoutMkLst>
        </pc:sldLayoutChg>
        <pc:sldLayoutChg chg="setBg">
          <pc:chgData name="Kylie Kaspar Howenstein" userId="8282fc6b-a239-4d78-b026-19bcdf9488c9" providerId="ADAL" clId="{F584FAE8-AF56-4EDD-8282-68C0BD6F00DC}" dt="2025-07-11T16:20:45.802" v="5268"/>
          <pc:sldLayoutMkLst>
            <pc:docMk/>
            <pc:sldMasterMk cId="4205332658" sldId="2147483660"/>
            <pc:sldLayoutMk cId="858565400" sldId="2147483691"/>
          </pc:sldLayoutMkLst>
        </pc:sldLayoutChg>
        <pc:sldLayoutChg chg="delSp setBg">
          <pc:chgData name="Kylie Kaspar Howenstein" userId="8282fc6b-a239-4d78-b026-19bcdf9488c9" providerId="ADAL" clId="{F584FAE8-AF56-4EDD-8282-68C0BD6F00DC}" dt="2025-07-11T16:16:34.554" v="5239"/>
          <pc:sldLayoutMkLst>
            <pc:docMk/>
            <pc:sldMasterMk cId="4205332658" sldId="2147483660"/>
            <pc:sldLayoutMk cId="2250898258" sldId="2147483698"/>
          </pc:sldLayoutMkLst>
        </pc:sldLayoutChg>
        <pc:sldLayoutChg chg="delSp setBg">
          <pc:chgData name="Kylie Kaspar Howenstein" userId="8282fc6b-a239-4d78-b026-19bcdf9488c9" providerId="ADAL" clId="{F584FAE8-AF56-4EDD-8282-68C0BD6F00DC}" dt="2025-07-11T16:16:29.880" v="5237"/>
          <pc:sldLayoutMkLst>
            <pc:docMk/>
            <pc:sldMasterMk cId="4205332658" sldId="2147483660"/>
            <pc:sldLayoutMk cId="1130899958" sldId="2147483699"/>
          </pc:sldLayoutMkLst>
        </pc:sldLayoutChg>
        <pc:sldLayoutChg chg="modSp add mod modTransition">
          <pc:chgData name="Kylie Kaspar Howenstein" userId="8282fc6b-a239-4d78-b026-19bcdf9488c9" providerId="ADAL" clId="{F584FAE8-AF56-4EDD-8282-68C0BD6F00DC}" dt="2025-07-11T16:18:43.532" v="5259" actId="208"/>
          <pc:sldLayoutMkLst>
            <pc:docMk/>
            <pc:sldMasterMk cId="4205332658" sldId="2147483660"/>
            <pc:sldLayoutMk cId="1720279774" sldId="2147483700"/>
          </pc:sldLayoutMkLst>
          <pc:spChg chg="mod">
            <ac:chgData name="Kylie Kaspar Howenstein" userId="8282fc6b-a239-4d78-b026-19bcdf9488c9" providerId="ADAL" clId="{F584FAE8-AF56-4EDD-8282-68C0BD6F00DC}" dt="2025-07-11T16:18:43.532" v="5259" actId="208"/>
            <ac:spMkLst>
              <pc:docMk/>
              <pc:sldMasterMk cId="4205332658" sldId="2147483660"/>
              <pc:sldLayoutMk cId="1720279774" sldId="2147483700"/>
              <ac:spMk id="4" creationId="{799213BE-D6A4-7ADE-208B-6045EB6E4EB7}"/>
            </ac:spMkLst>
          </pc:spChg>
        </pc:sldLayoutChg>
        <pc:sldLayoutChg chg="modSp add mod modTransition">
          <pc:chgData name="Kylie Kaspar Howenstein" userId="8282fc6b-a239-4d78-b026-19bcdf9488c9" providerId="ADAL" clId="{F584FAE8-AF56-4EDD-8282-68C0BD6F00DC}" dt="2025-07-11T16:18:53.219" v="5261" actId="208"/>
          <pc:sldLayoutMkLst>
            <pc:docMk/>
            <pc:sldMasterMk cId="4205332658" sldId="2147483660"/>
            <pc:sldLayoutMk cId="3401937279" sldId="2147483701"/>
          </pc:sldLayoutMkLst>
          <pc:spChg chg="mod">
            <ac:chgData name="Kylie Kaspar Howenstein" userId="8282fc6b-a239-4d78-b026-19bcdf9488c9" providerId="ADAL" clId="{F584FAE8-AF56-4EDD-8282-68C0BD6F00DC}" dt="2025-07-11T16:18:53.219" v="5261" actId="208"/>
            <ac:spMkLst>
              <pc:docMk/>
              <pc:sldMasterMk cId="4205332658" sldId="2147483660"/>
              <pc:sldLayoutMk cId="3401937279" sldId="2147483701"/>
              <ac:spMk id="4" creationId="{799213BE-D6A4-7ADE-208B-6045EB6E4EB7}"/>
            </ac:spMkLst>
          </pc:spChg>
        </pc:sldLayoutChg>
        <pc:sldLayoutChg chg="add mod modTransition">
          <pc:chgData name="Kylie Kaspar Howenstein" userId="8282fc6b-a239-4d78-b026-19bcdf9488c9" providerId="ADAL" clId="{F584FAE8-AF56-4EDD-8282-68C0BD6F00DC}" dt="2025-07-11T16:19:19.514" v="5262" actId="2890"/>
          <pc:sldLayoutMkLst>
            <pc:docMk/>
            <pc:sldMasterMk cId="4205332658" sldId="2147483660"/>
            <pc:sldLayoutMk cId="1051872147" sldId="2147483702"/>
          </pc:sldLayoutMkLst>
        </pc:sldLayoutChg>
        <pc:sldLayoutChg chg="add mod modTransition setBg">
          <pc:chgData name="Kylie Kaspar Howenstein" userId="8282fc6b-a239-4d78-b026-19bcdf9488c9" providerId="ADAL" clId="{F584FAE8-AF56-4EDD-8282-68C0BD6F00DC}" dt="2025-07-11T16:21:08.323" v="5271"/>
          <pc:sldLayoutMkLst>
            <pc:docMk/>
            <pc:sldMasterMk cId="4205332658" sldId="2147483660"/>
            <pc:sldLayoutMk cId="2885350467" sldId="2147483702"/>
          </pc:sldLayoutMkLst>
        </pc:sldLayoutChg>
        <pc:sldLayoutChg chg="modSp add mod modTransition">
          <pc:chgData name="Kylie Kaspar Howenstein" userId="8282fc6b-a239-4d78-b026-19bcdf9488c9" providerId="ADAL" clId="{F584FAE8-AF56-4EDD-8282-68C0BD6F00DC}" dt="2025-07-11T16:21:41.474" v="5273" actId="208"/>
          <pc:sldLayoutMkLst>
            <pc:docMk/>
            <pc:sldMasterMk cId="4205332658" sldId="2147483660"/>
            <pc:sldLayoutMk cId="1422813909" sldId="2147483703"/>
          </pc:sldLayoutMkLst>
          <pc:spChg chg="mod">
            <ac:chgData name="Kylie Kaspar Howenstein" userId="8282fc6b-a239-4d78-b026-19bcdf9488c9" providerId="ADAL" clId="{F584FAE8-AF56-4EDD-8282-68C0BD6F00DC}" dt="2025-07-11T16:21:41.474" v="5273" actId="208"/>
            <ac:spMkLst>
              <pc:docMk/>
              <pc:sldMasterMk cId="4205332658" sldId="2147483660"/>
              <pc:sldLayoutMk cId="1422813909" sldId="2147483703"/>
              <ac:spMk id="4" creationId="{799213BE-D6A4-7ADE-208B-6045EB6E4EB7}"/>
            </ac:spMkLst>
          </pc:spChg>
        </pc:sldLayoutChg>
        <pc:sldLayoutChg chg="add mod modTransition setBg">
          <pc:chgData name="Kylie Kaspar Howenstein" userId="8282fc6b-a239-4d78-b026-19bcdf9488c9" providerId="ADAL" clId="{F584FAE8-AF56-4EDD-8282-68C0BD6F00DC}" dt="2025-07-11T16:22:18.709" v="5276"/>
          <pc:sldLayoutMkLst>
            <pc:docMk/>
            <pc:sldMasterMk cId="4205332658" sldId="2147483660"/>
            <pc:sldLayoutMk cId="400562978" sldId="2147483705"/>
          </pc:sldLayoutMkLst>
        </pc:sldLayoutChg>
        <pc:sldLayoutChg chg="add mod modTransition setBg">
          <pc:chgData name="Kylie Kaspar Howenstein" userId="8282fc6b-a239-4d78-b026-19bcdf9488c9" providerId="ADAL" clId="{F584FAE8-AF56-4EDD-8282-68C0BD6F00DC}" dt="2025-07-11T16:23:23.461" v="5283"/>
          <pc:sldLayoutMkLst>
            <pc:docMk/>
            <pc:sldMasterMk cId="4205332658" sldId="2147483660"/>
            <pc:sldLayoutMk cId="630706253" sldId="2147483706"/>
          </pc:sldLayoutMkLst>
        </pc:sldLayoutChg>
        <pc:sldLayoutChg chg="modSp add mod modTransition setBg">
          <pc:chgData name="Kylie Kaspar Howenstein" userId="8282fc6b-a239-4d78-b026-19bcdf9488c9" providerId="ADAL" clId="{F584FAE8-AF56-4EDD-8282-68C0BD6F00DC}" dt="2025-07-11T16:24:49.222" v="5300" actId="1037"/>
          <pc:sldLayoutMkLst>
            <pc:docMk/>
            <pc:sldMasterMk cId="4205332658" sldId="2147483660"/>
            <pc:sldLayoutMk cId="1862719456" sldId="2147483707"/>
          </pc:sldLayoutMkLst>
          <pc:spChg chg="mod">
            <ac:chgData name="Kylie Kaspar Howenstein" userId="8282fc6b-a239-4d78-b026-19bcdf9488c9" providerId="ADAL" clId="{F584FAE8-AF56-4EDD-8282-68C0BD6F00DC}" dt="2025-07-11T16:24:49.222" v="5300" actId="1037"/>
            <ac:spMkLst>
              <pc:docMk/>
              <pc:sldMasterMk cId="4205332658" sldId="2147483660"/>
              <pc:sldLayoutMk cId="1862719456" sldId="2147483707"/>
              <ac:spMk id="7" creationId="{62C14F24-B139-1DB9-1654-9BDC0E1F3B63}"/>
            </ac:spMkLst>
          </pc:spChg>
        </pc:sldLayoutChg>
        <pc:sldLayoutChg chg="add mod modTransition setBg">
          <pc:chgData name="Kylie Kaspar Howenstein" userId="8282fc6b-a239-4d78-b026-19bcdf9488c9" providerId="ADAL" clId="{F584FAE8-AF56-4EDD-8282-68C0BD6F00DC}" dt="2025-07-11T16:23:23.461" v="5283"/>
          <pc:sldLayoutMkLst>
            <pc:docMk/>
            <pc:sldMasterMk cId="4205332658" sldId="2147483660"/>
            <pc:sldLayoutMk cId="2819498369" sldId="2147483708"/>
          </pc:sldLayoutMkLst>
        </pc:sldLayoutChg>
        <pc:sldLayoutChg chg="add mod modTransition setBg">
          <pc:chgData name="Kylie Kaspar Howenstein" userId="8282fc6b-a239-4d78-b026-19bcdf9488c9" providerId="ADAL" clId="{F584FAE8-AF56-4EDD-8282-68C0BD6F00DC}" dt="2025-07-11T16:23:23.461" v="5283"/>
          <pc:sldLayoutMkLst>
            <pc:docMk/>
            <pc:sldMasterMk cId="4205332658" sldId="2147483660"/>
            <pc:sldLayoutMk cId="2447903101" sldId="2147483709"/>
          </pc:sldLayoutMkLst>
        </pc:sldLayoutChg>
        <pc:sldLayoutChg chg="add mod modTransition setBg">
          <pc:chgData name="Kylie Kaspar Howenstein" userId="8282fc6b-a239-4d78-b026-19bcdf9488c9" providerId="ADAL" clId="{F584FAE8-AF56-4EDD-8282-68C0BD6F00DC}" dt="2025-07-11T16:23:23.461" v="5283"/>
          <pc:sldLayoutMkLst>
            <pc:docMk/>
            <pc:sldMasterMk cId="4205332658" sldId="2147483660"/>
            <pc:sldLayoutMk cId="1012810212" sldId="2147483710"/>
          </pc:sldLayoutMkLst>
        </pc:sldLayoutChg>
      </pc:sldMasterChg>
      <pc:sldMasterChg chg="del delSldLayout">
        <pc:chgData name="Kylie Kaspar Howenstein" userId="8282fc6b-a239-4d78-b026-19bcdf9488c9" providerId="ADAL" clId="{F584FAE8-AF56-4EDD-8282-68C0BD6F00DC}" dt="2025-07-09T20:16:49.317" v="831" actId="47"/>
        <pc:sldMasterMkLst>
          <pc:docMk/>
          <pc:sldMasterMk cId="1928332061" sldId="2147483700"/>
        </pc:sldMasterMkLst>
        <pc:sldLayoutChg chg="del">
          <pc:chgData name="Kylie Kaspar Howenstein" userId="8282fc6b-a239-4d78-b026-19bcdf9488c9" providerId="ADAL" clId="{F584FAE8-AF56-4EDD-8282-68C0BD6F00DC}" dt="2025-07-09T20:16:49.317" v="831" actId="47"/>
          <pc:sldLayoutMkLst>
            <pc:docMk/>
            <pc:sldMasterMk cId="1928332061" sldId="2147483700"/>
            <pc:sldLayoutMk cId="676740849" sldId="2147483701"/>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688974911" sldId="2147483702"/>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589099673" sldId="2147483703"/>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200776469" sldId="2147483704"/>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58022653" sldId="2147483705"/>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4013207918" sldId="2147483706"/>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262023990" sldId="2147483707"/>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581778191" sldId="2147483708"/>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391390828" sldId="2147483709"/>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62821732" sldId="2147483710"/>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937556792" sldId="2147483711"/>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862120218" sldId="2147483712"/>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924839983" sldId="2147483713"/>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52924205" sldId="2147483714"/>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782606976" sldId="2147483715"/>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704800865" sldId="2147483716"/>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948401764" sldId="2147483717"/>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136379788" sldId="2147483718"/>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352880943" sldId="2147483719"/>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488882147" sldId="2147483720"/>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918804100" sldId="2147483721"/>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305822080" sldId="2147483722"/>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4041726266" sldId="2147483723"/>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399423269" sldId="2147483724"/>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469953880" sldId="2147483725"/>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476578897" sldId="2147483726"/>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4034689189" sldId="2147483727"/>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976964666" sldId="2147483728"/>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983339681" sldId="2147483729"/>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3498495024" sldId="2147483730"/>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968837782" sldId="2147483731"/>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878084623" sldId="2147483732"/>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141763368" sldId="2147483733"/>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989993789" sldId="2147483734"/>
          </pc:sldLayoutMkLst>
        </pc:sldLayoutChg>
        <pc:sldLayoutChg chg="del">
          <pc:chgData name="Kylie Kaspar Howenstein" userId="8282fc6b-a239-4d78-b026-19bcdf9488c9" providerId="ADAL" clId="{F584FAE8-AF56-4EDD-8282-68C0BD6F00DC}" dt="2025-07-09T20:16:49.317" v="831" actId="47"/>
          <pc:sldLayoutMkLst>
            <pc:docMk/>
            <pc:sldMasterMk cId="1928332061" sldId="2147483700"/>
            <pc:sldLayoutMk cId="2057652417" sldId="2147483735"/>
          </pc:sldLayoutMkLst>
        </pc:sldLayoutChg>
      </pc:sldMasterChg>
      <pc:sldMasterChg chg="modSldLayout">
        <pc:chgData name="Kylie Kaspar Howenstein" userId="8282fc6b-a239-4d78-b026-19bcdf9488c9" providerId="ADAL" clId="{F584FAE8-AF56-4EDD-8282-68C0BD6F00DC}" dt="2025-07-11T16:18:02.438" v="5255" actId="478"/>
        <pc:sldMasterMkLst>
          <pc:docMk/>
          <pc:sldMasterMk cId="3775588813" sldId="2147483736"/>
        </pc:sldMasterMkLst>
        <pc:sldLayoutChg chg="delSp mod">
          <pc:chgData name="Kylie Kaspar Howenstein" userId="8282fc6b-a239-4d78-b026-19bcdf9488c9" providerId="ADAL" clId="{F584FAE8-AF56-4EDD-8282-68C0BD6F00DC}" dt="2025-07-11T16:18:02.438" v="5255" actId="478"/>
          <pc:sldLayoutMkLst>
            <pc:docMk/>
            <pc:sldMasterMk cId="3775588813" sldId="2147483736"/>
            <pc:sldLayoutMk cId="1873114419" sldId="2147483753"/>
          </pc:sldLayoutMkLst>
        </pc:sldLayoutChg>
        <pc:sldLayoutChg chg="delSp mod">
          <pc:chgData name="Kylie Kaspar Howenstein" userId="8282fc6b-a239-4d78-b026-19bcdf9488c9" providerId="ADAL" clId="{F584FAE8-AF56-4EDD-8282-68C0BD6F00DC}" dt="2025-07-11T16:17:58.117" v="5254" actId="478"/>
          <pc:sldLayoutMkLst>
            <pc:docMk/>
            <pc:sldMasterMk cId="3775588813" sldId="2147483736"/>
            <pc:sldLayoutMk cId="4137704029" sldId="2147483754"/>
          </pc:sldLayoutMkLst>
        </pc:sldLayoutChg>
        <pc:sldLayoutChg chg="delSp mod">
          <pc:chgData name="Kylie Kaspar Howenstein" userId="8282fc6b-a239-4d78-b026-19bcdf9488c9" providerId="ADAL" clId="{F584FAE8-AF56-4EDD-8282-68C0BD6F00DC}" dt="2025-07-11T16:17:51.886" v="5253" actId="478"/>
          <pc:sldLayoutMkLst>
            <pc:docMk/>
            <pc:sldMasterMk cId="3775588813" sldId="2147483736"/>
            <pc:sldLayoutMk cId="2863056956" sldId="2147483755"/>
          </pc:sldLayoutMkLst>
        </pc:sldLayoutChg>
        <pc:sldLayoutChg chg="delSp mod">
          <pc:chgData name="Kylie Kaspar Howenstein" userId="8282fc6b-a239-4d78-b026-19bcdf9488c9" providerId="ADAL" clId="{F584FAE8-AF56-4EDD-8282-68C0BD6F00DC}" dt="2025-07-11T16:17:44.296" v="5252" actId="478"/>
          <pc:sldLayoutMkLst>
            <pc:docMk/>
            <pc:sldMasterMk cId="3775588813" sldId="2147483736"/>
            <pc:sldLayoutMk cId="1930504213" sldId="2147483760"/>
          </pc:sldLayoutMkLst>
        </pc:sldLayoutChg>
        <pc:sldLayoutChg chg="delSp mod">
          <pc:chgData name="Kylie Kaspar Howenstein" userId="8282fc6b-a239-4d78-b026-19bcdf9488c9" providerId="ADAL" clId="{F584FAE8-AF56-4EDD-8282-68C0BD6F00DC}" dt="2025-07-11T16:17:40.007" v="5251" actId="478"/>
          <pc:sldLayoutMkLst>
            <pc:docMk/>
            <pc:sldMasterMk cId="3775588813" sldId="2147483736"/>
            <pc:sldLayoutMk cId="422951058" sldId="2147483761"/>
          </pc:sldLayoutMkLst>
        </pc:sldLayoutChg>
        <pc:sldLayoutChg chg="delSp mod">
          <pc:chgData name="Kylie Kaspar Howenstein" userId="8282fc6b-a239-4d78-b026-19bcdf9488c9" providerId="ADAL" clId="{F584FAE8-AF56-4EDD-8282-68C0BD6F00DC}" dt="2025-07-11T16:17:30.410" v="5250" actId="478"/>
          <pc:sldLayoutMkLst>
            <pc:docMk/>
            <pc:sldMasterMk cId="3775588813" sldId="2147483736"/>
            <pc:sldLayoutMk cId="2095251855" sldId="2147483762"/>
          </pc:sldLayoutMkLst>
        </pc:sldLayoutChg>
        <pc:sldLayoutChg chg="delSp mod">
          <pc:chgData name="Kylie Kaspar Howenstein" userId="8282fc6b-a239-4d78-b026-19bcdf9488c9" providerId="ADAL" clId="{F584FAE8-AF56-4EDD-8282-68C0BD6F00DC}" dt="2025-07-11T16:17:25.101" v="5249" actId="478"/>
          <pc:sldLayoutMkLst>
            <pc:docMk/>
            <pc:sldMasterMk cId="3775588813" sldId="2147483736"/>
            <pc:sldLayoutMk cId="1252474539" sldId="2147483763"/>
          </pc:sldLayoutMkLst>
        </pc:sldLayoutChg>
        <pc:sldLayoutChg chg="delSp">
          <pc:chgData name="Kylie Kaspar Howenstein" userId="8282fc6b-a239-4d78-b026-19bcdf9488c9" providerId="ADAL" clId="{F584FAE8-AF56-4EDD-8282-68C0BD6F00DC}" dt="2025-07-11T16:17:06.934" v="5248"/>
          <pc:sldLayoutMkLst>
            <pc:docMk/>
            <pc:sldMasterMk cId="3775588813" sldId="2147483736"/>
            <pc:sldLayoutMk cId="1707431727" sldId="2147483764"/>
          </pc:sldLayoutMkLst>
        </pc:sldLayoutChg>
        <pc:sldLayoutChg chg="addSp delSp modSp">
          <pc:chgData name="Kylie Kaspar Howenstein" userId="8282fc6b-a239-4d78-b026-19bcdf9488c9" providerId="ADAL" clId="{F584FAE8-AF56-4EDD-8282-68C0BD6F00DC}" dt="2025-07-11T16:16:58.895" v="5247"/>
          <pc:sldLayoutMkLst>
            <pc:docMk/>
            <pc:sldMasterMk cId="3775588813" sldId="2147483736"/>
            <pc:sldLayoutMk cId="3371511153" sldId="2147483774"/>
          </pc:sldLayoutMkLst>
          <pc:spChg chg="add mod">
            <ac:chgData name="Kylie Kaspar Howenstein" userId="8282fc6b-a239-4d78-b026-19bcdf9488c9" providerId="ADAL" clId="{F584FAE8-AF56-4EDD-8282-68C0BD6F00DC}" dt="2025-07-11T16:16:58.253" v="5246"/>
            <ac:spMkLst>
              <pc:docMk/>
              <pc:sldMasterMk cId="3775588813" sldId="2147483736"/>
              <pc:sldLayoutMk cId="3371511153" sldId="2147483774"/>
              <ac:spMk id="7" creationId="{DB57581D-AE15-C9AD-2A13-1C5DE2390F2E}"/>
            </ac:spMkLst>
          </pc:spChg>
        </pc:sldLayoutChg>
      </pc:sldMasterChg>
      <pc:sldMasterChg chg="del delSldLayout">
        <pc:chgData name="Kylie Kaspar Howenstein" userId="8282fc6b-a239-4d78-b026-19bcdf9488c9" providerId="ADAL" clId="{F584FAE8-AF56-4EDD-8282-68C0BD6F00DC}" dt="2025-07-10T18:11:17.986" v="2770" actId="47"/>
        <pc:sldMasterMkLst>
          <pc:docMk/>
          <pc:sldMasterMk cId="529847832" sldId="2147483776"/>
        </pc:sldMasterMkLst>
        <pc:sldLayoutChg chg="del">
          <pc:chgData name="Kylie Kaspar Howenstein" userId="8282fc6b-a239-4d78-b026-19bcdf9488c9" providerId="ADAL" clId="{F584FAE8-AF56-4EDD-8282-68C0BD6F00DC}" dt="2025-07-10T18:11:17.986" v="2770" actId="47"/>
          <pc:sldLayoutMkLst>
            <pc:docMk/>
            <pc:sldMasterMk cId="529847832" sldId="2147483776"/>
            <pc:sldLayoutMk cId="4250577672" sldId="2147483777"/>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562440292" sldId="2147483778"/>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254499430" sldId="2147483779"/>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1338946582" sldId="2147483780"/>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1629261941" sldId="2147483781"/>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497846333" sldId="2147483782"/>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20172851" sldId="2147483783"/>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405458258" sldId="2147483784"/>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038816663" sldId="2147483785"/>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167462066" sldId="2147483786"/>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089281409" sldId="2147483787"/>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456894951" sldId="2147483788"/>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4028518217" sldId="2147483789"/>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104524268" sldId="2147483790"/>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743433175" sldId="2147483791"/>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291227787" sldId="2147483792"/>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790095975" sldId="2147483793"/>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15090415" sldId="2147483794"/>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1135678962" sldId="2147483795"/>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834321696" sldId="2147483796"/>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834125999" sldId="2147483797"/>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509147157" sldId="2147483798"/>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363772125" sldId="2147483799"/>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377502453" sldId="2147483800"/>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922494424" sldId="2147483801"/>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662166006" sldId="2147483802"/>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792563761" sldId="2147483803"/>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470308609" sldId="2147483804"/>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907075632" sldId="2147483805"/>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1678296221" sldId="2147483806"/>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51423508" sldId="2147483807"/>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247036852" sldId="2147483808"/>
          </pc:sldLayoutMkLst>
        </pc:sldLayoutChg>
        <pc:sldLayoutChg chg="del">
          <pc:chgData name="Kylie Kaspar Howenstein" userId="8282fc6b-a239-4d78-b026-19bcdf9488c9" providerId="ADAL" clId="{F584FAE8-AF56-4EDD-8282-68C0BD6F00DC}" dt="2025-07-10T18:11:17.986" v="2770" actId="47"/>
          <pc:sldLayoutMkLst>
            <pc:docMk/>
            <pc:sldMasterMk cId="529847832" sldId="2147483776"/>
            <pc:sldLayoutMk cId="3642765339" sldId="2147483809"/>
          </pc:sldLayoutMkLst>
        </pc:sldLayoutChg>
      </pc:sldMasterChg>
      <pc:sldMasterChg chg="del delSldLayout">
        <pc:chgData name="Kylie Kaspar Howenstein" userId="8282fc6b-a239-4d78-b026-19bcdf9488c9" providerId="ADAL" clId="{F584FAE8-AF56-4EDD-8282-68C0BD6F00DC}" dt="2025-07-10T19:35:45.007" v="3822" actId="47"/>
        <pc:sldMasterMkLst>
          <pc:docMk/>
          <pc:sldMasterMk cId="2696552661" sldId="2147483776"/>
        </pc:sldMasterMkLst>
        <pc:sldLayoutChg chg="del">
          <pc:chgData name="Kylie Kaspar Howenstein" userId="8282fc6b-a239-4d78-b026-19bcdf9488c9" providerId="ADAL" clId="{F584FAE8-AF56-4EDD-8282-68C0BD6F00DC}" dt="2025-07-10T19:35:45.007" v="3822" actId="47"/>
          <pc:sldLayoutMkLst>
            <pc:docMk/>
            <pc:sldMasterMk cId="2696552661" sldId="2147483776"/>
            <pc:sldLayoutMk cId="1113020351" sldId="2147483777"/>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3641642244" sldId="2147483778"/>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999800776" sldId="2147483779"/>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544864048" sldId="2147483780"/>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110612618" sldId="2147483781"/>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4247756067" sldId="2147483782"/>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513085258" sldId="2147483783"/>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79216381" sldId="2147483784"/>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409644084" sldId="2147483785"/>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083730660" sldId="2147483786"/>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791797656" sldId="2147483787"/>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489610975" sldId="2147483788"/>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488372981" sldId="2147483789"/>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40342161" sldId="2147483790"/>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448987311" sldId="2147483791"/>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3067095483" sldId="2147483792"/>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4284443979" sldId="2147483793"/>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821733693" sldId="2147483794"/>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215820796" sldId="2147483795"/>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08190952" sldId="2147483796"/>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3353495416" sldId="2147483797"/>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3083828472" sldId="2147483798"/>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3469923447" sldId="2147483799"/>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3676300999" sldId="2147483800"/>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457346314" sldId="2147483801"/>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4024841695" sldId="2147483802"/>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63751443" sldId="2147483803"/>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441208739" sldId="2147483804"/>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134690806" sldId="2147483805"/>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808277032" sldId="2147483806"/>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963571994" sldId="2147483807"/>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860934268" sldId="2147483808"/>
          </pc:sldLayoutMkLst>
        </pc:sldLayoutChg>
        <pc:sldLayoutChg chg="del">
          <pc:chgData name="Kylie Kaspar Howenstein" userId="8282fc6b-a239-4d78-b026-19bcdf9488c9" providerId="ADAL" clId="{F584FAE8-AF56-4EDD-8282-68C0BD6F00DC}" dt="2025-07-10T19:35:45.007" v="3822" actId="47"/>
          <pc:sldLayoutMkLst>
            <pc:docMk/>
            <pc:sldMasterMk cId="2696552661" sldId="2147483776"/>
            <pc:sldLayoutMk cId="2922759743" sldId="2147483809"/>
          </pc:sldLayoutMkLst>
        </pc:sldLayoutChg>
      </pc:sldMasterChg>
      <pc:sldMasterChg chg="del delSldLayout">
        <pc:chgData name="Kylie Kaspar Howenstein" userId="8282fc6b-a239-4d78-b026-19bcdf9488c9" providerId="ADAL" clId="{F584FAE8-AF56-4EDD-8282-68C0BD6F00DC}" dt="2025-07-09T20:52:25.231" v="1711" actId="2696"/>
        <pc:sldMasterMkLst>
          <pc:docMk/>
          <pc:sldMasterMk cId="4257935508" sldId="2147483776"/>
        </pc:sldMasterMkLst>
        <pc:sldLayoutChg chg="del">
          <pc:chgData name="Kylie Kaspar Howenstein" userId="8282fc6b-a239-4d78-b026-19bcdf9488c9" providerId="ADAL" clId="{F584FAE8-AF56-4EDD-8282-68C0BD6F00DC}" dt="2025-07-09T20:52:25.231" v="1711" actId="2696"/>
          <pc:sldLayoutMkLst>
            <pc:docMk/>
            <pc:sldMasterMk cId="4257935508" sldId="2147483776"/>
            <pc:sldLayoutMk cId="2122623509" sldId="2147483777"/>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350197709" sldId="2147483778"/>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590393916" sldId="2147483779"/>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30087603" sldId="2147483780"/>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501347760" sldId="2147483781"/>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901480652" sldId="2147483782"/>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884321777" sldId="2147483783"/>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641907221" sldId="2147483784"/>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880214536" sldId="2147483785"/>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030148251" sldId="2147483786"/>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699503204" sldId="2147483787"/>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022513231" sldId="2147483788"/>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010645188" sldId="2147483789"/>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033406208" sldId="2147483790"/>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20207713" sldId="2147483791"/>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731669621" sldId="2147483792"/>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558281346" sldId="2147483793"/>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418014478" sldId="2147483794"/>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845034846" sldId="2147483795"/>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575753903" sldId="2147483796"/>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4076754229" sldId="2147483797"/>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95049226" sldId="2147483798"/>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58923976" sldId="2147483799"/>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613071708" sldId="2147483800"/>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4172883499" sldId="2147483801"/>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222689409" sldId="2147483802"/>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2627867774" sldId="2147483803"/>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353046676" sldId="2147483804"/>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057489084" sldId="2147483805"/>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608759960" sldId="2147483806"/>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036486759" sldId="2147483807"/>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531905924" sldId="2147483808"/>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3701860731" sldId="2147483809"/>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1564055716" sldId="2147483810"/>
          </pc:sldLayoutMkLst>
        </pc:sldLayoutChg>
        <pc:sldLayoutChg chg="del">
          <pc:chgData name="Kylie Kaspar Howenstein" userId="8282fc6b-a239-4d78-b026-19bcdf9488c9" providerId="ADAL" clId="{F584FAE8-AF56-4EDD-8282-68C0BD6F00DC}" dt="2025-07-09T20:52:25.231" v="1711" actId="2696"/>
          <pc:sldLayoutMkLst>
            <pc:docMk/>
            <pc:sldMasterMk cId="4257935508" sldId="2147483776"/>
            <pc:sldLayoutMk cId="4260589260" sldId="2147483811"/>
          </pc:sldLayoutMkLst>
        </pc:sldLayoutChg>
      </pc:sldMasterChg>
    </pc:docChg>
  </pc:docChgLst>
  <pc:docChgLst>
    <pc:chgData name="Kylie Kaspar Howenstein" userId="S::kkhowenstein@kiwanis.org::8282fc6b-a239-4d78-b026-19bcdf9488c9" providerId="AD" clId="Web-{BF09B640-BF94-2843-5F7E-D2C869E33B48}"/>
    <pc:docChg chg="mod modSld">
      <pc:chgData name="Kylie Kaspar Howenstein" userId="S::kkhowenstein@kiwanis.org::8282fc6b-a239-4d78-b026-19bcdf9488c9" providerId="AD" clId="Web-{BF09B640-BF94-2843-5F7E-D2C869E33B48}" dt="2025-07-10T22:59:49.974" v="11" actId="20577"/>
      <pc:docMkLst>
        <pc:docMk/>
      </pc:docMkLst>
      <pc:sldChg chg="delSp">
        <pc:chgData name="Kylie Kaspar Howenstein" userId="S::kkhowenstein@kiwanis.org::8282fc6b-a239-4d78-b026-19bcdf9488c9" providerId="AD" clId="Web-{BF09B640-BF94-2843-5F7E-D2C869E33B48}" dt="2025-07-10T22:54:38.113" v="4"/>
        <pc:sldMkLst>
          <pc:docMk/>
          <pc:sldMk cId="3745001717" sldId="3795"/>
        </pc:sldMkLst>
      </pc:sldChg>
      <pc:sldChg chg="modSp">
        <pc:chgData name="Kylie Kaspar Howenstein" userId="S::kkhowenstein@kiwanis.org::8282fc6b-a239-4d78-b026-19bcdf9488c9" providerId="AD" clId="Web-{BF09B640-BF94-2843-5F7E-D2C869E33B48}" dt="2025-07-10T22:59:49.974" v="11" actId="20577"/>
        <pc:sldMkLst>
          <pc:docMk/>
          <pc:sldMk cId="363664938" sldId="3809"/>
        </pc:sldMkLst>
      </pc:sldChg>
    </pc:docChg>
  </pc:docChgLst>
  <pc:docChgLst>
    <pc:chgData name="Kylie Kaspar Howenstein" userId="8282fc6b-a239-4d78-b026-19bcdf9488c9" providerId="ADAL" clId="{CB72A6F1-1B77-440C-9CEA-802210E24F98}"/>
    <pc:docChg chg="custSel modSld">
      <pc:chgData name="Kylie Kaspar Howenstein" userId="8282fc6b-a239-4d78-b026-19bcdf9488c9" providerId="ADAL" clId="{CB72A6F1-1B77-440C-9CEA-802210E24F98}" dt="2025-07-15T16:54:51.203" v="6" actId="14100"/>
      <pc:docMkLst>
        <pc:docMk/>
      </pc:docMkLst>
      <pc:sldChg chg="addSp delSp modSp mod">
        <pc:chgData name="Kylie Kaspar Howenstein" userId="8282fc6b-a239-4d78-b026-19bcdf9488c9" providerId="ADAL" clId="{CB72A6F1-1B77-440C-9CEA-802210E24F98}" dt="2025-07-15T16:54:51.203" v="6" actId="14100"/>
        <pc:sldMkLst>
          <pc:docMk/>
          <pc:sldMk cId="1823280476" sldId="256"/>
        </pc:sldMkLst>
        <pc:picChg chg="add mod">
          <ac:chgData name="Kylie Kaspar Howenstein" userId="8282fc6b-a239-4d78-b026-19bcdf9488c9" providerId="ADAL" clId="{CB72A6F1-1B77-440C-9CEA-802210E24F98}" dt="2025-07-15T16:54:51.203" v="6" actId="14100"/>
          <ac:picMkLst>
            <pc:docMk/>
            <pc:sldMk cId="1823280476" sldId="256"/>
            <ac:picMk id="2" creationId="{B9C607EC-CB4F-908C-5FD5-4589F5613630}"/>
          </ac:picMkLst>
        </pc:picChg>
        <pc:picChg chg="del">
          <ac:chgData name="Kylie Kaspar Howenstein" userId="8282fc6b-a239-4d78-b026-19bcdf9488c9" providerId="ADAL" clId="{CB72A6F1-1B77-440C-9CEA-802210E24F98}" dt="2025-07-15T16:54:43.735" v="3" actId="478"/>
          <ac:picMkLst>
            <pc:docMk/>
            <pc:sldMk cId="1823280476" sldId="256"/>
            <ac:picMk id="5" creationId="{A23C82E8-A8C8-0778-79E3-D050CF7EE768}"/>
          </ac:picMkLst>
        </pc:picChg>
      </pc:sldChg>
      <pc:sldChg chg="modNotesTx">
        <pc:chgData name="Kylie Kaspar Howenstein" userId="8282fc6b-a239-4d78-b026-19bcdf9488c9" providerId="ADAL" clId="{CB72A6F1-1B77-440C-9CEA-802210E24F98}" dt="2025-07-15T16:48:28.598" v="0" actId="20577"/>
        <pc:sldMkLst>
          <pc:docMk/>
          <pc:sldMk cId="3607862998" sldId="3784"/>
        </pc:sldMkLst>
      </pc:sldChg>
    </pc:docChg>
  </pc:docChgLst>
</pc:chgInfo>
</file>

<file path=ppt/comments/modernComment_100_6CAD0D5C.xml><?xml version="1.0" encoding="utf-8"?>
<p188:cmLst xmlns:a="http://schemas.openxmlformats.org/drawingml/2006/main" xmlns:r="http://schemas.openxmlformats.org/officeDocument/2006/relationships" xmlns:p188="http://schemas.microsoft.com/office/powerpoint/2018/8/main">
  <p188:cm id="{DBBD2618-79A2-48DF-98A8-B870025342D7}" authorId="{90A574DC-4987-BD62-26DD-2ED582C85B5E}" status="resolved" created="2025-07-10T20:09:23.835" complete="100000">
    <pc:sldMkLst xmlns:pc="http://schemas.microsoft.com/office/powerpoint/2013/main/command">
      <pc:docMk/>
      <pc:sldMk cId="1823280476" sldId="256"/>
    </pc:sldMkLst>
    <p188:txBody>
      <a:bodyPr/>
      <a:lstStyle/>
      <a:p>
        <a:r>
          <a:rPr lang="en-US"/>
          <a:t>Overall, more white space on the slides. The feel crammed.</a:t>
        </a:r>
      </a:p>
    </p188:txBody>
  </p188:cm>
  <p188:cm id="{BF628440-C024-4B0C-8240-ECFE8BDE0814}" authorId="{1D1ED87D-DFB2-4F6E-B07A-1134DD5D11FD}" status="resolved" created="2025-07-10T20:34:01.756" complete="100000">
    <pc:sldMkLst xmlns:pc="http://schemas.microsoft.com/office/powerpoint/2013/main/command">
      <pc:docMk/>
      <pc:sldMk cId="1823280476" sldId="256"/>
    </pc:sldMkLst>
    <p188:txBody>
      <a:bodyPr/>
      <a:lstStyle/>
      <a:p>
        <a:r>
          <a:rPr lang="en-US"/>
          <a:t>Remember, these are older people usually that are seeing these. We need to make the slides easy to read and view for all types of vision types. </a:t>
        </a:r>
      </a:p>
    </p188:txBody>
  </p188:cm>
</p188:cmLst>
</file>

<file path=ppt/comments/modernComment_15E_8758B2F0.xml><?xml version="1.0" encoding="utf-8"?>
<p188:cmLst xmlns:a="http://schemas.openxmlformats.org/drawingml/2006/main" xmlns:r="http://schemas.openxmlformats.org/officeDocument/2006/relationships" xmlns:p188="http://schemas.microsoft.com/office/powerpoint/2018/8/main">
  <p188:cm id="{43FE064A-9E63-433A-B07F-E77719BC3AC4}" authorId="{90A574DC-4987-BD62-26DD-2ED582C85B5E}" status="resolved" created="2025-07-10T19:57:03.002" complete="100000">
    <pc:sldMkLst xmlns:pc="http://schemas.microsoft.com/office/powerpoint/2013/main/command">
      <pc:docMk/>
      <pc:sldMk cId="2270737136" sldId="350"/>
    </pc:sldMkLst>
    <p188:txBody>
      <a:bodyPr/>
      <a:lstStyle/>
      <a:p>
        <a:r>
          <a:rPr lang="en-US"/>
          <a:t>I don’t like this slide. You’re telling them their priorities are out of whack. “Cut money and put it toward helping kids.” 
This needs to be about how to more creatively use these funds to generate additional giving. 
Instead of making an outright gift of $1,000 to honor a club member, offer two $500 matching gifts to your members so they can receive Hixsons.</a:t>
        </a:r>
      </a:p>
    </p188:txBody>
  </p188:cm>
</p188:cmLst>
</file>

<file path=ppt/comments/modernComment_E81_A6BE2790.xml><?xml version="1.0" encoding="utf-8"?>
<p188:cmLst xmlns:a="http://schemas.openxmlformats.org/drawingml/2006/main" xmlns:r="http://schemas.openxmlformats.org/officeDocument/2006/relationships" xmlns:p188="http://schemas.microsoft.com/office/powerpoint/2018/8/main">
  <p188:cm id="{2CA33490-0604-4A72-80C2-8BF72614AB94}" authorId="{90A574DC-4987-BD62-26DD-2ED582C85B5E}" status="resolved" created="2025-07-10T19:48:03.005" complete="100000">
    <pc:sldMkLst xmlns:pc="http://schemas.microsoft.com/office/powerpoint/2013/main/command">
      <pc:docMk/>
      <pc:sldMk cId="2797479824" sldId="3713"/>
    </pc:sldMkLst>
    <p188:replyLst>
      <p188:reply id="{EB11F24B-FD3F-4F8C-B268-C6EE3039D2A8}" authorId="{90A574DC-4987-BD62-26DD-2ED582C85B5E}" created="2025-07-10T19:50:12.811">
        <p188:txBody>
          <a:bodyPr/>
          <a:lstStyle/>
          <a:p>
            <a:r>
              <a:rPr lang="en-US"/>
              <a:t>Moving slide 6 in front of this one should take care of it</a:t>
            </a:r>
          </a:p>
        </p188:txBody>
      </p188:reply>
      <p188:reply id="{7A893724-174E-4531-A362-8994978A5BBE}" authorId="{113DCA0E-D1CE-982E-263C-1D55BE28BE96}" created="2025-07-10T22:53:21.488">
        <p188:txBody>
          <a:bodyPr/>
          <a:lstStyle/>
          <a:p>
            <a:r>
              <a:rPr lang="en-US"/>
              <a:t>This is the order in which it is presented in the IC presentation. It explains the need then builds to the solution.</a:t>
            </a:r>
          </a:p>
        </p188:txBody>
      </p188:reply>
      <p188:reply id="{FDF08989-16F3-49B7-B2D0-606E449E55E6}" authorId="{90A574DC-4987-BD62-26DD-2ED582C85B5E}" created="2025-07-11T13:55:41.682">
        <p188:txBody>
          <a:bodyPr/>
          <a:lstStyle/>
          <a:p>
            <a:r>
              <a:rPr lang="en-US"/>
              <a:t>OK. The script that goes along with this is going to have to do some work. We use the word “Campaign” here and I don’t think we’ve explained TPP yet because that’s what we do on the next slide. We can probably just change the header on the slide to be more generic. “Kids need our help now.” </a:t>
            </a:r>
          </a:p>
        </p188:txBody>
        <p188:extLst>
          <p:ext xmlns:p="http://schemas.openxmlformats.org/presentationml/2006/main" uri="{57CB4572-C831-44C2-8A1C-0ADB6CCDFE69}">
            <p223:reactions xmlns:p223="http://schemas.microsoft.com/office/powerpoint/2022/03/main">
              <p223:rxn type="👍">
                <p223:instance time="2025-07-11T14:05:29.938" authorId="{113DCA0E-D1CE-982E-263C-1D55BE28BE96}"/>
              </p223:rxn>
            </p223:reactions>
          </p:ext>
        </p188:extLst>
      </p188:reply>
    </p188:replyLst>
    <p188:txBody>
      <a:bodyPr/>
      <a:lstStyle/>
      <a:p>
        <a:r>
          <a:rPr lang="en-US"/>
          <a:t>We haven’t introduced TPP yet so this slide is out of order
</a:t>
        </a:r>
      </a:p>
    </p188:txBody>
  </p188:cm>
  <p188:cm id="{D97C66DE-BEF5-4BC8-9BCB-64C73F7D0AFE}" authorId="{90A574DC-4987-BD62-26DD-2ED582C85B5E}" status="resolved" created="2025-07-11T19:47:03.541" complete="100000">
    <pc:sldMkLst xmlns:pc="http://schemas.microsoft.com/office/powerpoint/2013/main/command">
      <pc:docMk/>
      <pc:sldMk cId="2797479824" sldId="3713"/>
    </pc:sldMkLst>
    <p188:txBody>
      <a:bodyPr/>
      <a:lstStyle/>
      <a:p>
        <a:r>
          <a:rPr lang="en-US"/>
          <a:t>Two out of five</a:t>
        </a:r>
      </a:p>
    </p188:txBody>
  </p188:cm>
  <p188:cm id="{318D838B-074A-4565-940A-B79C71C87A0B}" authorId="{90A574DC-4987-BD62-26DD-2ED582C85B5E}" status="resolved" created="2025-07-11T19:47:15.933" complete="100000">
    <pc:sldMkLst xmlns:pc="http://schemas.microsoft.com/office/powerpoint/2013/main/command">
      <pc:docMk/>
      <pc:sldMk cId="2797479824" sldId="3713"/>
    </pc:sldMkLst>
    <p188:txBody>
      <a:bodyPr/>
      <a:lstStyle/>
      <a:p>
        <a:r>
          <a:rPr lang="en-US"/>
          <a:t>Two out of five</a:t>
        </a:r>
      </a:p>
    </p188:txBody>
  </p188:cm>
</p188:cmLst>
</file>

<file path=ppt/comments/modernComment_ED4_7C566019.xml><?xml version="1.0" encoding="utf-8"?>
<p188:cmLst xmlns:a="http://schemas.openxmlformats.org/drawingml/2006/main" xmlns:r="http://schemas.openxmlformats.org/officeDocument/2006/relationships" xmlns:p188="http://schemas.microsoft.com/office/powerpoint/2018/8/main">
  <p188:cm id="{0266FDAD-27D8-4876-936C-61B6C30BBF44}" authorId="{90A574DC-4987-BD62-26DD-2ED582C85B5E}" status="resolved" created="2025-07-11T13:57:35.695" complete="100000">
    <pc:sldMkLst xmlns:pc="http://schemas.microsoft.com/office/powerpoint/2013/main/command">
      <pc:docMk/>
      <pc:sldMk cId="2086035481" sldId="3796"/>
    </pc:sldMkLst>
    <p188:txBody>
      <a:bodyPr/>
      <a:lstStyle/>
      <a:p>
        <a:r>
          <a:rPr lang="en-US"/>
          <a:t>The slides explaining these three areas should follow the order of the slides topics outlined here from left to right.</a:t>
        </a:r>
      </a:p>
    </p188:txBody>
  </p188:cm>
  <p188:cm id="{1765C5CD-8886-4B3B-9FA8-D312D7C9AA01}" authorId="{90A574DC-4987-BD62-26DD-2ED582C85B5E}" status="resolved" created="2025-07-11T20:05:20.144" complete="100000">
    <pc:sldMkLst xmlns:pc="http://schemas.microsoft.com/office/powerpoint/2013/main/command">
      <pc:docMk/>
      <pc:sldMk cId="2086035481" sldId="3796"/>
    </pc:sldMkLst>
    <p188:replyLst>
      <p188:reply id="{D412EA33-967C-4522-9DC2-1A41F5524B44}" authorId="{90A574DC-4987-BD62-26DD-2ED582C85B5E}" created="2025-07-11T20:05:26.634">
        <p188:txBody>
          <a:bodyPr/>
          <a:lstStyle/>
          <a:p>
            <a:r>
              <a:rPr lang="en-US"/>
              <a:t>[@Kylie Kaspar Howenstein] </a:t>
            </a:r>
          </a:p>
        </p188:txBody>
      </p188:reply>
      <p188:reply id="{FD035878-9788-4B85-AE93-8E06FE24FC75}" authorId="{113DCA0E-D1CE-982E-263C-1D55BE28BE96}" created="2025-07-11T20:11:29.640">
        <p188:txBody>
          <a:bodyPr/>
          <a:lstStyle/>
          <a:p>
            <a:r>
              <a:rPr lang="en-US"/>
              <a:t>done</a:t>
            </a:r>
          </a:p>
        </p188:txBody>
      </p188:reply>
    </p188:replyLst>
    <p188:txBody>
      <a:bodyPr/>
      <a:lstStyle/>
      <a:p>
        <a:r>
          <a:rPr lang="en-US"/>
          <a:t>Can you add the percentages to this page that we have on the table slide? That way the script can reference those as we work through the remaining slides.</a:t>
        </a:r>
      </a:p>
    </p188:txBody>
  </p188:cm>
</p188:cmLst>
</file>

<file path=ppt/comments/modernComment_EE2_13725AB9.xml><?xml version="1.0" encoding="utf-8"?>
<p188:cmLst xmlns:a="http://schemas.openxmlformats.org/drawingml/2006/main" xmlns:r="http://schemas.openxmlformats.org/officeDocument/2006/relationships" xmlns:p188="http://schemas.microsoft.com/office/powerpoint/2018/8/main">
  <p188:cm id="{A8FAD7B4-26D4-4A80-B1E7-018EB5FBA2CE}" authorId="{90A574DC-4987-BD62-26DD-2ED582C85B5E}" status="resolved" created="2025-07-10T19:51:49.091" complete="100000">
    <pc:sldMkLst xmlns:pc="http://schemas.microsoft.com/office/powerpoint/2013/main/command">
      <pc:docMk/>
      <pc:sldMk cId="326261433" sldId="3810"/>
    </pc:sldMkLst>
    <p188:txBody>
      <a:bodyPr/>
      <a:lstStyle/>
      <a:p>
        <a:r>
          <a:rPr lang="en-US"/>
          <a:t>Cut the $2.25 graphic.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2D5B5-581B-47B7-BDCA-5712483D408E}"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303DC-1E56-4BBF-A654-6427074F54E9}" type="slidenum">
              <a:rPr lang="en-US" smtClean="0"/>
              <a:t>‹#›</a:t>
            </a:fld>
            <a:endParaRPr lang="en-US"/>
          </a:p>
        </p:txBody>
      </p:sp>
    </p:spTree>
    <p:extLst>
      <p:ext uri="{BB962C8B-B14F-4D97-AF65-F5344CB8AC3E}">
        <p14:creationId xmlns:p14="http://schemas.microsoft.com/office/powerpoint/2010/main" val="410732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a:effectLst/>
                <a:latin typeface="Aptos" panose="020B0004020202020204" pitchFamily="34" charset="0"/>
                <a:ea typeface="Aptos" panose="020B0004020202020204" pitchFamily="34" charset="0"/>
                <a:cs typeface="Arial" panose="020B0604020202020204" pitchFamily="34" charset="0"/>
              </a:rPr>
              <a:t>Good afternoon. My name is [YOUR NAME] and I am a volunteer for the Kiwanis Children’s Fund. </a:t>
            </a:r>
          </a:p>
          <a:p>
            <a:pPr marL="0" marR="0">
              <a:lnSpc>
                <a:spcPct val="115000"/>
              </a:lnSpc>
              <a:spcAft>
                <a:spcPts val="800"/>
              </a:spcAft>
              <a:buNone/>
            </a:pPr>
            <a:r>
              <a:rPr lang="en-US" sz="12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Today, I am excited to share our new campaign, The Possibility Project, which is raising money to impact 10 million children worldwide through Kiwanis Service Projects. </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 will also share how your club can support The Possibility Project as an Impact Club—this campaign’s only club recognition level—and how you can use a multiyear fundraising plan to reach your Impact Club goals.</a:t>
            </a:r>
            <a:endParaRPr lang="en-US"/>
          </a:p>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a:t>
            </a:fld>
            <a:endParaRPr lang="en-US"/>
          </a:p>
        </p:txBody>
      </p:sp>
    </p:spTree>
    <p:extLst>
      <p:ext uri="{BB962C8B-B14F-4D97-AF65-F5344CB8AC3E}">
        <p14:creationId xmlns:p14="http://schemas.microsoft.com/office/powerpoint/2010/main" val="259786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I’m going to walk you through an example that you can apply to your own club.</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Today, we’ll talk about the Kiwanis Club of Small Town, USA.</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As you can see, we have 20 members. We have two big fundraisers, which help us give to our 3 main causes: our Key Club, our local children’s hospital, and the Kiwanis Children’s Fund.</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Our club wants to support The Possibility Project, but it is important to us that we are able to continue our support of the Key Club and the local children’s hospital. </a:t>
            </a:r>
          </a:p>
          <a:p>
            <a:pPr>
              <a:buNone/>
            </a:pP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370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BUT! </a:t>
            </a:r>
            <a:r>
              <a:rPr lang="en-US" sz="1800" kern="100">
                <a:effectLst/>
                <a:latin typeface="Aptos" panose="020B0004020202020204" pitchFamily="34" charset="0"/>
                <a:ea typeface="Aptos" panose="020B0004020202020204" pitchFamily="34" charset="0"/>
                <a:cs typeface="Times New Roman" panose="02020603050405020304" pitchFamily="18" charset="0"/>
              </a:rPr>
              <a:t>We don’t know how to fundraise that much, and we don’t want to decrease our support for the causes we already care about. So how can we do both?</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br>
              <a:rPr lang="en-US" sz="1800" kern="100">
                <a:latin typeface="Aptos" panose="020B0004020202020204" pitchFamily="34" charset="0"/>
                <a:ea typeface="Aptos" panose="020B0004020202020204" pitchFamily="34" charset="0"/>
                <a:cs typeface="Times New Roman" panose="02020603050405020304" pitchFamily="18" charset="0"/>
              </a:rPr>
            </a:b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Kiwanis clubs of all sizes have already made the commitment to support The Possibility Project as Impact Clubs, and no club’s plan to fundraise looks the same. </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If your plan is to fundraise directly from your members, you can break down that individual annual goal of $100 per member. Per month, that is an $8.33 donation—roughly one trip to Starbucks.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But you don’t have to solely rely on members to give out of their own pockets. We encourage clubs to be creative. Beyond member donations, look to your fundraising events, club treasuries, and club foundations, if you have one.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When you use multiple methods to fundraise and set annual goals for five years, your Impact Club Pledge total becomes a lot less daunting.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No matter how you choose to fundraise, remember that your real goal is to help kids. As we shared earlier, it takes roughly $2.25 for a Kiwanian to make an impact on a child through a service project.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a:buNone/>
            </a:pPr>
            <a:r>
              <a:rPr lang="en-US" sz="1800">
                <a:effectLst/>
                <a:latin typeface="Aptos" panose="020B0004020202020204" pitchFamily="34" charset="0"/>
                <a:ea typeface="Aptos" panose="020B0004020202020204" pitchFamily="34" charset="0"/>
                <a:cs typeface="Arial" panose="020B0604020202020204" pitchFamily="34" charset="0"/>
              </a:rPr>
              <a:t>So, divide your pledge by $2.25. Suddenly your goal is no longer in dollars, but in the number of children your club can help. As a club, ask yourselves: how many kids do you want to help? </a:t>
            </a:r>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11</a:t>
            </a:fld>
            <a:endParaRPr lang="en-US"/>
          </a:p>
        </p:txBody>
      </p:sp>
    </p:spTree>
    <p:extLst>
      <p:ext uri="{BB962C8B-B14F-4D97-AF65-F5344CB8AC3E}">
        <p14:creationId xmlns:p14="http://schemas.microsoft.com/office/powerpoint/2010/main" val="187270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Now we have a goal of the dollar amount we hope to raise over 5 years. But where will that money come from? </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Kiwanis Club of Small Town, USA has decided to source our funds from three main areas: our annual budget, fundraising events, and member giving. These are just a few common examples. Some clubs may choose to make a gift from their Club foundation as well. Or maybe they don't want to touch the budget and only use funds from events or member donations. It can look different for every club, and your club can choose what works best for you. </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 first step is deciding what percentage of each funding source will make up the total pledge! </a:t>
            </a:r>
            <a:r>
              <a:rPr lang="en-US" sz="1800" kern="100">
                <a:effectLst/>
                <a:latin typeface="Arial" panose="020B0604020202020204" pitchFamily="34" charset="0"/>
                <a:ea typeface="Aptos" panose="020B0004020202020204" pitchFamily="34" charset="0"/>
                <a:cs typeface="Times New Roman" panose="02020603050405020304" pitchFamily="18" charset="0"/>
              </a:rPr>
              <a:t>​We went ahead and put suggested percentages on each funding source. You may end up doing it differently with your club.</a:t>
            </a:r>
          </a:p>
          <a:p>
            <a:pPr marL="0" marR="0">
              <a:lnSpc>
                <a:spcPct val="115000"/>
              </a:lnSpc>
              <a:spcAft>
                <a:spcPts val="800"/>
              </a:spcAft>
            </a:pPr>
            <a:endParaRPr lang="en-US" sz="1800" kern="10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a:t>They’re planning to reach that goal by combining three funding sources: about 50% will come from events, 25% will come from member giving, and 25% from the club’s annual fund. </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12</a:t>
            </a:fld>
            <a:endParaRPr lang="en-US"/>
          </a:p>
        </p:txBody>
      </p:sp>
    </p:spTree>
    <p:extLst>
      <p:ext uri="{BB962C8B-B14F-4D97-AF65-F5344CB8AC3E}">
        <p14:creationId xmlns:p14="http://schemas.microsoft.com/office/powerpoint/2010/main" val="179496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35A5F-852D-1217-4757-656AF8EB8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55A1-5A18-6EA2-64F2-14F56AC98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9C455-EA9E-0898-A561-57B0C913AF5E}"/>
              </a:ext>
            </a:extLst>
          </p:cNvPr>
          <p:cNvSpPr>
            <a:spLocks noGrp="1"/>
          </p:cNvSpPr>
          <p:nvPr>
            <p:ph type="body" idx="1"/>
          </p:nvPr>
        </p:nvSpPr>
        <p:spPr/>
        <p:txBody>
          <a:bodyPr/>
          <a:lstStyle/>
          <a:p>
            <a:r>
              <a:rPr lang="en-US"/>
              <a:t>If you remember the club is going to break it down to $2,000 annually, annual fund (or your club’s annual budget) is one of the ways that the Impact Club giving level will be met. </a:t>
            </a:r>
          </a:p>
          <a:p>
            <a:br>
              <a:rPr lang="en-US"/>
            </a:br>
            <a:r>
              <a:rPr lang="en-US"/>
              <a:t>If the club isn’t already, consider making an annual gift from club funds to the Kiwanis Children’s Fund.</a:t>
            </a:r>
          </a:p>
          <a:p>
            <a:endParaRPr lang="en-US"/>
          </a:p>
          <a:p>
            <a:r>
              <a:rPr lang="en-US"/>
              <a:t>Furthermore, instead of just making an outright gift, you can challenge your members to give and leverage those funds as matching funds. Instead of sending in $1,000, offer two $500 matching gifts to members of your club. Match those two $500 gifts with two $500 gift from club members and the club had turned $1,000 into $2,000.</a:t>
            </a:r>
          </a:p>
          <a:p>
            <a:endParaRPr lang="en-US"/>
          </a:p>
          <a:p>
            <a:r>
              <a:rPr lang="en-US"/>
              <a:t>Happy dollars are a great way to also generate matching funds.</a:t>
            </a:r>
          </a:p>
          <a:p>
            <a:endParaRPr lang="en-US"/>
          </a:p>
        </p:txBody>
      </p:sp>
      <p:sp>
        <p:nvSpPr>
          <p:cNvPr id="4" name="Slide Number Placeholder 3">
            <a:extLst>
              <a:ext uri="{FF2B5EF4-FFF2-40B4-BE49-F238E27FC236}">
                <a16:creationId xmlns:a16="http://schemas.microsoft.com/office/drawing/2014/main" id="{BC7AFE2F-FB67-24ED-AFFF-B5BC2F695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16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Fundraising events are a club’s bread and butter and the ideas are almost endless. They’re a great way to support an Impact Club pledge.</a:t>
            </a:r>
          </a:p>
          <a:p>
            <a:endParaRPr lang="en-US"/>
          </a:p>
          <a:p>
            <a:r>
              <a:rPr lang="en-US"/>
              <a:t>A club can commit to making an existing fundraising more successful and donating the extra funds raised to our Children’s Fund toward the club’s Impact Club pledge.</a:t>
            </a:r>
          </a:p>
          <a:p>
            <a:endParaRPr lang="en-US"/>
          </a:p>
          <a:p>
            <a:r>
              <a:rPr lang="en-US"/>
              <a:t>An Impact Club pledge can be a great spark to start another fundraising event for a club. Use it to reach your club’s Impact Club pledge and keep it going over The Possibility Project ends to support local causes identified by the club.</a:t>
            </a:r>
          </a:p>
          <a:p>
            <a:endParaRPr lang="en-US"/>
          </a:p>
          <a:p>
            <a:r>
              <a:rPr lang="en-US"/>
              <a:t>You can use social media to spread the message to seek donations. Also, you can dine for donations, which is popular and easy. Partner with a local restaurant to receive a portion of every sale on a specific night of a month. The club’s responsibility is simply to spread the word so people eat at the restaurant on that night. </a:t>
            </a:r>
          </a:p>
        </p:txBody>
      </p:sp>
      <p:sp>
        <p:nvSpPr>
          <p:cNvPr id="4" name="Slide Number Placeholder 3"/>
          <p:cNvSpPr>
            <a:spLocks noGrp="1"/>
          </p:cNvSpPr>
          <p:nvPr>
            <p:ph type="sldNum" sz="quarter" idx="5"/>
          </p:nvPr>
        </p:nvSpPr>
        <p:spPr/>
        <p:txBody>
          <a:bodyPr/>
          <a:lstStyle/>
          <a:p>
            <a:fld id="{CF4303DC-1E56-4BBF-A654-6427074F54E9}" type="slidenum">
              <a:rPr lang="en-US" smtClean="0"/>
              <a:t>14</a:t>
            </a:fld>
            <a:endParaRPr lang="en-US"/>
          </a:p>
        </p:txBody>
      </p:sp>
    </p:spTree>
    <p:extLst>
      <p:ext uri="{BB962C8B-B14F-4D97-AF65-F5344CB8AC3E}">
        <p14:creationId xmlns:p14="http://schemas.microsoft.com/office/powerpoint/2010/main" val="76127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0814-B272-87CB-D397-A6C6D526D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2E6D-25FF-BB0C-AD32-116F2A523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28233-029F-9A1B-51E5-2CB74B97861B}"/>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Members are excited to do their part as well to help the club reach its goal of impacting over 4,000 children with their pledge. </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Since the club has found a way to fundraise half of the pledge through the club budget and events, club members will commit to collectively fundraising 5,000 dollars of the total goal over 5 years, or $1,000 each year. Using other sources in this case decreases the per member responsibility from $100/year to $50/year</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r>
              <a:rPr lang="en-US" sz="1800" kern="100">
                <a:effectLst/>
                <a:latin typeface="Aptos" panose="020B0004020202020204" pitchFamily="34" charset="0"/>
                <a:ea typeface="Aptos" panose="020B0004020202020204" pitchFamily="34" charset="0"/>
                <a:cs typeface="Arial" panose="020B0604020202020204" pitchFamily="34"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This is a collective effort of club members. Not everyone is expected to contribute the same amount. We know we have one person who gives $250 every year, and at least a few members already give want to continue their donations or make their own pledge to increase their giving. Some members are able to donate in small amounts, like Happy Dollars once a month toward the Impact Club goal.</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Remember that any donations made from any of your members to The Children's Fund will automatically be credited towards your club's goal, as long as they have your club as their home club. So, if a member makes a $10 donation online at any time, it will automatically be credited to the Kiwanis Club of Small Town, USA. </a:t>
            </a:r>
            <a:r>
              <a:rPr lang="en-US" sz="1800" kern="100">
                <a:effectLst/>
                <a:latin typeface="Arial" panose="020B0604020202020204" pitchFamily="34" charset="0"/>
                <a:ea typeface="Aptos" panose="020B0004020202020204" pitchFamily="34" charset="0"/>
                <a:cs typeface="Times New Roman" panose="02020603050405020304" pitchFamily="18" charset="0"/>
              </a:rPr>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200" b="1" kern="1200">
              <a:solidFill>
                <a:schemeClr val="tx1"/>
              </a:solidFill>
              <a:effectLst/>
              <a:latin typeface="+mn-lt"/>
              <a:ea typeface="+mn-ea"/>
              <a:cs typeface="+mn-cs"/>
            </a:endParaRPr>
          </a:p>
          <a:p>
            <a:endParaRPr lang="en-US"/>
          </a:p>
          <a:p>
            <a:r>
              <a:rPr lang="en-US" sz="1200" kern="1200">
                <a:solidFill>
                  <a:schemeClr val="tx1"/>
                </a:solidFill>
                <a:effectLst/>
                <a:latin typeface="+mn-lt"/>
                <a:ea typeface="+mn-ea"/>
                <a:cs typeface="+mn-cs"/>
              </a:rPr>
              <a:t>There are many ways that individual members can choose to give personally and fundraise on their own: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-Individual fundraising efforts, like reaching out to friends and family</a:t>
            </a:r>
          </a:p>
          <a:p>
            <a:r>
              <a:rPr lang="en-US" sz="1200" kern="1200">
                <a:solidFill>
                  <a:schemeClr val="tx1"/>
                </a:solidFill>
                <a:effectLst/>
                <a:latin typeface="+mn-lt"/>
                <a:ea typeface="+mn-ea"/>
                <a:cs typeface="+mn-cs"/>
              </a:rPr>
              <a:t>-Personal donations of any size, even if that means setting aside spare change at the end of the week</a:t>
            </a:r>
          </a:p>
          <a:p>
            <a:r>
              <a:rPr lang="en-US" sz="1200" kern="1200">
                <a:solidFill>
                  <a:schemeClr val="tx1"/>
                </a:solidFill>
                <a:effectLst/>
                <a:latin typeface="+mn-lt"/>
                <a:ea typeface="+mn-ea"/>
                <a:cs typeface="+mn-cs"/>
              </a:rPr>
              <a:t>-Individual pledges, like the Cornerstone pledge, or $15,000 over 3 years—or small pledges made to your club that you will commit to giving a specific amount to the Children’s Fund</a:t>
            </a:r>
          </a:p>
          <a:p>
            <a:r>
              <a:rPr lang="en-US" sz="1200" kern="1200">
                <a:solidFill>
                  <a:schemeClr val="tx1"/>
                </a:solidFill>
                <a:effectLst/>
                <a:latin typeface="+mn-lt"/>
                <a:ea typeface="+mn-ea"/>
                <a:cs typeface="+mn-cs"/>
              </a:rPr>
              <a:t>-Recurring gifts by setting up an automatic donation on the Kiwanis Children’s Fund’s website</a:t>
            </a:r>
          </a:p>
          <a:p>
            <a:r>
              <a:rPr lang="en-US" sz="1200" kern="1200">
                <a:solidFill>
                  <a:schemeClr val="tx1"/>
                </a:solidFill>
                <a:effectLst/>
                <a:latin typeface="+mn-lt"/>
                <a:ea typeface="+mn-ea"/>
                <a:cs typeface="+mn-cs"/>
              </a:rPr>
              <a:t>and</a:t>
            </a:r>
          </a:p>
          <a:p>
            <a:r>
              <a:rPr lang="en-US" sz="1200" kern="1200">
                <a:solidFill>
                  <a:schemeClr val="tx1"/>
                </a:solidFill>
                <a:effectLst/>
                <a:latin typeface="+mn-lt"/>
                <a:ea typeface="+mn-ea"/>
                <a:cs typeface="+mn-cs"/>
              </a:rPr>
              <a:t>-Honoring a club member or outgoing president with a Blechman or Hixson Fellowship</a:t>
            </a:r>
          </a:p>
          <a:p>
            <a:endParaRPr lang="en-US"/>
          </a:p>
        </p:txBody>
      </p:sp>
      <p:sp>
        <p:nvSpPr>
          <p:cNvPr id="4" name="Slide Number Placeholder 3">
            <a:extLst>
              <a:ext uri="{FF2B5EF4-FFF2-40B4-BE49-F238E27FC236}">
                <a16:creationId xmlns:a16="http://schemas.microsoft.com/office/drawing/2014/main" id="{325AED27-D89C-353C-422D-A16D513B60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715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a Hixson or Blechman Fellowship? </a:t>
            </a:r>
          </a:p>
          <a:p>
            <a:endParaRPr lang="en-US"/>
          </a:p>
          <a:p>
            <a:r>
              <a:rPr lang="en-US"/>
              <a:t>At the Children's Foundation, we want to make your gifts count and mean even more. Kiwanians can make an impactful gift that will help a child in need, while also honoring themselves, or someone else who is dedicated to service. The Hixson fellowship honors a member with a gift of $1,000 dollars.  A Blechman fellowship honors a member with a gift of $2,500. Multiple people can come together to collectively donate  Hixson or Blechman to a current or past member who embodied the service of these two great past international Kiwanis presidents. </a:t>
            </a:r>
          </a:p>
          <a:p>
            <a:endParaRPr lang="en-US"/>
          </a:p>
          <a:p>
            <a:r>
              <a:rPr lang="en-US"/>
              <a:t>Challenging your club members to donate at least one Hixson or Blechman each year is a great way to help meet your member giving goal, while honoring a deserving Kiwanian for all of their great work they do for children.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864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6311-1E5E-EF00-F802-7BCF499A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BE078-A31F-5702-1D7D-B7667DEDA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5D368-6EFE-7992-759F-C6A1298A4D9A}"/>
              </a:ext>
            </a:extLst>
          </p:cNvPr>
          <p:cNvSpPr>
            <a:spLocks noGrp="1"/>
          </p:cNvSpPr>
          <p:nvPr>
            <p:ph type="body" idx="1"/>
          </p:nvPr>
        </p:nvSpPr>
        <p:spPr/>
        <p:txBody>
          <a:bodyPr/>
          <a:lstStyle/>
          <a:p>
            <a:r>
              <a:rPr lang="en-US"/>
              <a:t>Here’s how the Club of Small Town put this all together. Again, breaking it down, they set a clear goal: raise $10,000 over five years, which breaks down to $2,000 each year.</a:t>
            </a:r>
          </a:p>
          <a:p>
            <a:endParaRPr lang="en-US"/>
          </a:p>
          <a:p>
            <a:r>
              <a:rPr lang="en-US"/>
              <a:t>They’re planning to reach that goal by combining three funding sources: about 50% will come from events, 25% will come from member giving, and 25% from the club’s annual fund. </a:t>
            </a:r>
          </a:p>
          <a:p>
            <a:r>
              <a:rPr lang="en-US"/>
              <a:t>You can see how it is broken down by dollar amount here.  (read off some of the members and explain how this is attainable)</a:t>
            </a:r>
          </a:p>
          <a:p>
            <a:br>
              <a:rPr lang="en-US"/>
            </a:br>
            <a:r>
              <a:rPr lang="en-US"/>
              <a:t>This shows how a mix of fundraising activities can add up to a realistic, achievable plan that everyone in the club can contribute to ensure over 4,000 children are impacted through The Possibility Project. </a:t>
            </a:r>
          </a:p>
          <a:p>
            <a:endParaRPr lang="en-US"/>
          </a:p>
          <a:p>
            <a:endParaRPr lang="en-US"/>
          </a:p>
        </p:txBody>
      </p:sp>
      <p:sp>
        <p:nvSpPr>
          <p:cNvPr id="4" name="Slide Number Placeholder 3">
            <a:extLst>
              <a:ext uri="{FF2B5EF4-FFF2-40B4-BE49-F238E27FC236}">
                <a16:creationId xmlns:a16="http://schemas.microsoft.com/office/drawing/2014/main" id="{93FA83AC-D8DB-17C7-BF40-3E2A62E5B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70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kern="100">
                <a:latin typeface="Aptos"/>
                <a:ea typeface="Aptos" panose="020B0004020202020204" pitchFamily="34" charset="0"/>
                <a:cs typeface="Arial" panose="020B0604020202020204" pitchFamily="34" charset="0"/>
              </a:rPr>
              <a:t>By using multiple fundraising sources and breaking down your goal by year, your club can make an extraordinary difference by becoming an Impact Club.</a:t>
            </a:r>
          </a:p>
          <a:p>
            <a:pPr>
              <a:lnSpc>
                <a:spcPct val="114999"/>
              </a:lnSpc>
              <a:spcAft>
                <a:spcPts val="800"/>
              </a:spcAft>
            </a:pPr>
            <a:endParaRPr lang="en-US" kern="100">
              <a:latin typeface="Aptos"/>
              <a:ea typeface="Aptos" panose="020B0004020202020204" pitchFamily="34" charset="0"/>
              <a:cs typeface="Arial" panose="020B0604020202020204" pitchFamily="34" charset="0"/>
            </a:endParaRPr>
          </a:p>
          <a:p>
            <a:pPr marL="0" marR="0">
              <a:lnSpc>
                <a:spcPct val="114999"/>
              </a:lnSpc>
              <a:spcAft>
                <a:spcPts val="800"/>
              </a:spcAft>
              <a:buNone/>
            </a:pPr>
            <a:r>
              <a:rPr lang="en-US" sz="1200" kern="100">
                <a:effectLst/>
                <a:latin typeface="Aptos"/>
                <a:ea typeface="Aptos" panose="020B0004020202020204" pitchFamily="34" charset="0"/>
                <a:cs typeface="Arial" panose="020B0604020202020204" pitchFamily="34" charset="0"/>
              </a:rPr>
              <a:t>Kiwanians have come together before, saving millions of lives from preventable diseases, reshaping the world.</a:t>
            </a:r>
            <a:endParaRPr lang="en-US"/>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Imagine what we can do when we come together to support each other, to help clubs do more to turn possibilities into realities.</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Imagine what’s possible if we trust our fellow Kiwanians to live our vision: to be a positive influence in communities worldwide, so that one day, all children will wake up in communities that believe in them, nurture them, and provide the support they need to thrive.</a:t>
            </a:r>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18</a:t>
            </a:fld>
            <a:endParaRPr lang="en-US"/>
          </a:p>
        </p:txBody>
      </p:sp>
    </p:spTree>
    <p:extLst>
      <p:ext uri="{BB962C8B-B14F-4D97-AF65-F5344CB8AC3E}">
        <p14:creationId xmlns:p14="http://schemas.microsoft.com/office/powerpoint/2010/main" val="346690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Clubs in our district have already received support from The Possibility Project, like the Kiwanis Club of [X]:</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[INSERT LOCAL GRANT STORY]</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This is what’s possible when we come together.</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Think about our mission and who we are: a global organization of volunteers, dedicated to improving the world, one child and one community at a time.</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One child, one community at a time.</a:t>
            </a:r>
            <a:endParaRPr lang="en-US" sz="1200" kern="10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 </a:t>
            </a:r>
            <a:endParaRPr lang="en-US" sz="1200" kern="10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That </a:t>
            </a:r>
            <a:r>
              <a:rPr lang="en-US" sz="1200" b="1" kern="100">
                <a:effectLst/>
                <a:latin typeface="Aptos"/>
                <a:ea typeface="Aptos" panose="020B0004020202020204" pitchFamily="34" charset="0"/>
                <a:cs typeface="Arial" panose="020B0604020202020204" pitchFamily="34" charset="0"/>
              </a:rPr>
              <a:t>is </a:t>
            </a:r>
            <a:r>
              <a:rPr lang="en-US" sz="1200" kern="100">
                <a:effectLst/>
                <a:latin typeface="Aptos"/>
                <a:ea typeface="Aptos" panose="020B0004020202020204" pitchFamily="34" charset="0"/>
                <a:cs typeface="Arial" panose="020B0604020202020204" pitchFamily="34" charset="0"/>
              </a:rPr>
              <a:t>The Possibility Project: One child, one Kiwanis club service project at a time—to show 10 million kids what’s possible.</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pPr>
            <a:r>
              <a:rPr lang="en-US" sz="1200" kern="100">
                <a:effectLst/>
                <a:latin typeface="Aptos"/>
                <a:ea typeface="Aptos" panose="020B0004020202020204" pitchFamily="34" charset="0"/>
                <a:cs typeface="Arial" panose="020B0604020202020204" pitchFamily="34" charset="0"/>
              </a:rPr>
              <a:t>Make a bold statement that you believe in the power of Kiwanis—in the power of clubs to make a meaningful and positive difference in the lives of children in their communities—and amplify your club’s impact beyond here in [DISTRICT] to Kiwanis communities worldwide. </a:t>
            </a:r>
          </a:p>
          <a:p>
            <a:endParaRPr lang="en-US"/>
          </a:p>
        </p:txBody>
      </p:sp>
      <p:sp>
        <p:nvSpPr>
          <p:cNvPr id="4" name="Slide Number Placeholder 3"/>
          <p:cNvSpPr>
            <a:spLocks noGrp="1"/>
          </p:cNvSpPr>
          <p:nvPr>
            <p:ph type="sldNum" sz="quarter" idx="5"/>
          </p:nvPr>
        </p:nvSpPr>
        <p:spPr/>
        <p:txBody>
          <a:bodyPr/>
          <a:lstStyle/>
          <a:p>
            <a:fld id="{45E9552C-BC14-4D66-95A0-CDEBBD405946}" type="slidenum">
              <a:rPr lang="en-US" smtClean="0"/>
              <a:t>19</a:t>
            </a:fld>
            <a:endParaRPr lang="en-US"/>
          </a:p>
        </p:txBody>
      </p:sp>
    </p:spTree>
    <p:extLst>
      <p:ext uri="{BB962C8B-B14F-4D97-AF65-F5344CB8AC3E}">
        <p14:creationId xmlns:p14="http://schemas.microsoft.com/office/powerpoint/2010/main" val="111968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When we say, “Kids need Kiwanis”, it’s not just a motto. It’s the truth we live by. You, as a Kiwanian, understand the needs of children in your community better than anyone. You see the student struggling in school without the support they need. You see the child with an empty stomach, who doesn’t have enough food at home. You witness the isolation of a child with a disability who can’t join their classmates on the playground.</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Imagine if every Kiwanis club around the world had more funding and resources to help these kids. Imagine new service projects springing up all over the world to help the children who need Kiwanis the most.  Together, Kiwanians can make a global impact on the lives of children—and turn possibilities into realities.</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44481-AA4B-4344-A339-AAAF8E755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26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AC0D-4705-94B4-28D0-41F48DF8A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724C-BACD-11EF-0054-DBBEC01A1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04EC3-E7AD-06F3-C53D-76F525CA08F7}"/>
              </a:ext>
            </a:extLst>
          </p:cNvPr>
          <p:cNvSpPr>
            <a:spLocks noGrp="1"/>
          </p:cNvSpPr>
          <p:nvPr>
            <p:ph type="body" idx="1"/>
          </p:nvPr>
        </p:nvSpPr>
        <p:spPr/>
        <p:txBody>
          <a:bodyPr/>
          <a:lstStyle/>
          <a:p>
            <a:r>
              <a:rPr lang="en-US">
                <a:cs typeface="Calibri"/>
              </a:rPr>
              <a:t>Pause for Questions here</a:t>
            </a:r>
          </a:p>
        </p:txBody>
      </p:sp>
      <p:sp>
        <p:nvSpPr>
          <p:cNvPr id="4" name="Slide Number Placeholder 3">
            <a:extLst>
              <a:ext uri="{FF2B5EF4-FFF2-40B4-BE49-F238E27FC236}">
                <a16:creationId xmlns:a16="http://schemas.microsoft.com/office/drawing/2014/main" id="{F1B1C3E5-AE19-F498-73BF-F93EBE728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5D6E-F13D-4F0A-8EC9-7527203E9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2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21</a:t>
            </a:fld>
            <a:endParaRPr lang="en-US"/>
          </a:p>
        </p:txBody>
      </p:sp>
    </p:spTree>
    <p:extLst>
      <p:ext uri="{BB962C8B-B14F-4D97-AF65-F5344CB8AC3E}">
        <p14:creationId xmlns:p14="http://schemas.microsoft.com/office/powerpoint/2010/main" val="12737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There is no doubt that when Kiwanians work together, we can achieve great things—and the Kiwanis Children’s Fund is here to help turn your generosity into projects that reach kids all over the world.</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When Kiwanians last came together to support the Kiwanis Children’s Fund, we helped UNICEF eradicate Maternal Neonatal Tetanus in 49 countries through The Eliminate Project. Before that, our work with UNICEF raised the global IQ by 5 points by establishing sources of iodine around the world through the Iodine Deficiency Disorder campaign.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In fact, since 1994, the Kiwanis Children’s Fund has raised and leveraged a quarter of a billion dollars for global childhood health and nutrition!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95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91C7-B1C1-3631-7721-41E3DA996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A1176-F177-8C2D-B0BD-90559C42B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F4C4F-0C17-3367-F4C2-B090FC5C3D35}"/>
              </a:ext>
            </a:extLst>
          </p:cNvPr>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We know that Kiwanians are experts on the challenges facing the children where they live—and that looks different wherever you go!</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That is why when we grant funds to a club, we aren’t telling them what your service projects must look like to receive a grant beyond making an impact in at least one of our three cause areas, health and nutrition, education and literacy, and youth leadership development.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Kids need help now, and we aren’t waiting to start providing support to service projects for clubs like:</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The Kiwanis Club of Libertad, Panama, where we helped their club to rebuild, refurnish, and restock their local school’s dining area and provided stable meals for more than 1,500 students,</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The Club of Cicero, Indiana, where a grant helped the club to buy a book all 950 students during their book fair,</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and the Daphne-Spanish Fort club in Alabama, which was able to host a 10-week program for middle school students to learn respect, conflict resolution, and goal setting</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a:buNone/>
            </a:pPr>
            <a:r>
              <a:rPr lang="en-US" sz="1800">
                <a:effectLst/>
                <a:latin typeface="Aptos" panose="020B0004020202020204" pitchFamily="34" charset="0"/>
                <a:ea typeface="Aptos" panose="020B0004020202020204" pitchFamily="34" charset="0"/>
                <a:cs typeface="Arial" panose="020B0604020202020204" pitchFamily="34" charset="0"/>
              </a:rPr>
              <a:t>By supporting the Children’s Fund, you expand your impact beyond your doorstep and into communities wherever a Kiwanis club exists. </a:t>
            </a:r>
            <a:endParaRPr lang="en-US"/>
          </a:p>
        </p:txBody>
      </p:sp>
      <p:sp>
        <p:nvSpPr>
          <p:cNvPr id="4" name="Slide Number Placeholder 3">
            <a:extLst>
              <a:ext uri="{FF2B5EF4-FFF2-40B4-BE49-F238E27FC236}">
                <a16:creationId xmlns:a16="http://schemas.microsoft.com/office/drawing/2014/main" id="{856BBEB6-5F53-D791-417D-20C61B01FB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8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8E6D-7971-3592-FC66-01D14B1CE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821F8-78B4-62B9-F6A1-4E8483485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9A66-EBE5-A0AB-0EF6-92A9D70D065D}"/>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The Kiwanis Children's Fund proudly supports service projects that meet urgent needs. But the reality is, </a:t>
            </a:r>
            <a:r>
              <a:rPr lang="en-US" sz="1800" b="1" kern="100" dirty="0">
                <a:effectLst/>
                <a:latin typeface="Aptos" panose="020B0004020202020204" pitchFamily="34" charset="0"/>
                <a:ea typeface="Aptos" panose="020B0004020202020204" pitchFamily="34" charset="0"/>
                <a:cs typeface="Arial" panose="020B0604020202020204" pitchFamily="34" charset="0"/>
              </a:rPr>
              <a:t>millions of children still need our help.</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Consider this: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Arial" panose="020B0604020202020204" pitchFamily="34" charset="0"/>
              </a:rPr>
              <a:t>Over </a:t>
            </a:r>
            <a:r>
              <a:rPr lang="en-US" sz="1800" b="1" kern="100" dirty="0">
                <a:effectLst/>
                <a:latin typeface="Aptos" panose="020B0004020202020204" pitchFamily="34" charset="0"/>
                <a:ea typeface="Aptos" panose="020B0004020202020204" pitchFamily="34" charset="0"/>
                <a:cs typeface="Arial" panose="020B0604020202020204" pitchFamily="34" charset="0"/>
              </a:rPr>
              <a:t>14 million children</a:t>
            </a:r>
            <a:r>
              <a:rPr lang="en-US" sz="1800" kern="100" dirty="0">
                <a:effectLst/>
                <a:latin typeface="Aptos" panose="020B0004020202020204" pitchFamily="34" charset="0"/>
                <a:ea typeface="Aptos" panose="020B0004020202020204" pitchFamily="34" charset="0"/>
                <a:cs typeface="Arial" panose="020B0604020202020204" pitchFamily="34" charset="0"/>
              </a:rPr>
              <a:t> in the U.S. alone live in households without enough food.</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Arial" panose="020B0604020202020204" pitchFamily="34" charset="0"/>
              </a:rPr>
              <a:t>Two out of five 4th graders</a:t>
            </a:r>
            <a:r>
              <a:rPr lang="en-US" sz="1800" kern="100" dirty="0">
                <a:effectLst/>
                <a:latin typeface="Aptos" panose="020B0004020202020204" pitchFamily="34" charset="0"/>
                <a:ea typeface="Aptos" panose="020B0004020202020204" pitchFamily="34" charset="0"/>
                <a:cs typeface="Arial" panose="020B0604020202020204" pitchFamily="34" charset="0"/>
              </a:rPr>
              <a:t> can't read at a basic level.</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Arial" panose="020B0604020202020204" pitchFamily="34" charset="0"/>
              </a:rPr>
              <a:t>Two out of five high school students</a:t>
            </a:r>
            <a:r>
              <a:rPr lang="en-US" sz="1800" kern="100" dirty="0">
                <a:effectLst/>
                <a:latin typeface="Aptos" panose="020B0004020202020204" pitchFamily="34" charset="0"/>
                <a:ea typeface="Aptos" panose="020B0004020202020204" pitchFamily="34" charset="0"/>
                <a:cs typeface="Arial" panose="020B0604020202020204" pitchFamily="34" charset="0"/>
              </a:rPr>
              <a:t> report feeling lonely, sad, or hopeless.</a:t>
            </a:r>
          </a:p>
          <a:p>
            <a:pPr marL="45720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Grant requests to the Children's Fund have </a:t>
            </a:r>
            <a:r>
              <a:rPr lang="en-US" sz="1800" b="1" kern="100" dirty="0">
                <a:effectLst/>
                <a:latin typeface="Aptos" panose="020B0004020202020204" pitchFamily="34" charset="0"/>
                <a:ea typeface="Aptos" panose="020B0004020202020204" pitchFamily="34" charset="0"/>
                <a:cs typeface="Arial" panose="020B0604020202020204" pitchFamily="34" charset="0"/>
              </a:rPr>
              <a:t>increased tenfold</a:t>
            </a:r>
            <a:r>
              <a:rPr lang="en-US" sz="1800" kern="100" dirty="0">
                <a:effectLst/>
                <a:latin typeface="Aptos" panose="020B0004020202020204" pitchFamily="34" charset="0"/>
                <a:ea typeface="Aptos" panose="020B0004020202020204" pitchFamily="34" charset="0"/>
                <a:cs typeface="Arial" panose="020B0604020202020204" pitchFamily="34" charset="0"/>
              </a:rPr>
              <a:t> in recent years, but we've only been able to fund </a:t>
            </a:r>
            <a:r>
              <a:rPr lang="en-US" sz="1800" b="1" kern="100" dirty="0">
                <a:effectLst/>
                <a:latin typeface="Aptos" panose="020B0004020202020204" pitchFamily="34" charset="0"/>
                <a:ea typeface="Aptos" panose="020B0004020202020204" pitchFamily="34" charset="0"/>
                <a:cs typeface="Arial" panose="020B0604020202020204" pitchFamily="34" charset="0"/>
              </a:rPr>
              <a:t>$1 for every $2 requested.</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Kiwanis clubs relentlessly show up for kids every day, and the Children's Fund wants to show up for </a:t>
            </a:r>
            <a:r>
              <a:rPr lang="en-US" sz="1800" i="1" kern="100" dirty="0">
                <a:effectLst/>
                <a:latin typeface="Aptos" panose="020B0004020202020204" pitchFamily="34" charset="0"/>
                <a:ea typeface="Aptos" panose="020B0004020202020204" pitchFamily="34" charset="0"/>
                <a:cs typeface="Arial" panose="020B0604020202020204" pitchFamily="34" charset="0"/>
              </a:rPr>
              <a:t>you</a:t>
            </a:r>
            <a:r>
              <a:rPr lang="en-US" sz="1800" kern="100" dirty="0">
                <a:effectLst/>
                <a:latin typeface="Aptos" panose="020B0004020202020204" pitchFamily="34" charset="0"/>
                <a:ea typeface="Aptos" panose="020B0004020202020204" pitchFamily="34" charset="0"/>
                <a:cs typeface="Arial" panose="020B0604020202020204" pitchFamily="34" charset="0"/>
              </a:rPr>
              <a:t> to make a better life possible for children in Kiwanis communities.</a:t>
            </a:r>
          </a:p>
        </p:txBody>
      </p:sp>
      <p:sp>
        <p:nvSpPr>
          <p:cNvPr id="4" name="Slide Number Placeholder 3">
            <a:extLst>
              <a:ext uri="{FF2B5EF4-FFF2-40B4-BE49-F238E27FC236}">
                <a16:creationId xmlns:a16="http://schemas.microsoft.com/office/drawing/2014/main" id="{1D1AB238-396B-26EF-93BF-42FD0A7E5E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100">
                <a:effectLst/>
                <a:latin typeface="Aptos" panose="020B0004020202020204" pitchFamily="34" charset="0"/>
                <a:ea typeface="Aptos" panose="020B0004020202020204" pitchFamily="34" charset="0"/>
                <a:cs typeface="Arial" panose="020B0604020202020204" pitchFamily="34" charset="0"/>
              </a:rPr>
              <a:t>The Possibility Project</a:t>
            </a:r>
            <a:r>
              <a:rPr lang="en-US" sz="1800" kern="100">
                <a:effectLst/>
                <a:latin typeface="Aptos" panose="020B0004020202020204" pitchFamily="34" charset="0"/>
                <a:ea typeface="Aptos" panose="020B0004020202020204" pitchFamily="34" charset="0"/>
                <a:cs typeface="Arial" panose="020B0604020202020204" pitchFamily="34" charset="0"/>
              </a:rPr>
              <a:t> is designed to meet these growing needs by supporting Kiwanis service projects in health and nutrition, education and literacy, and youth leadership development.</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We have a big goal: to </a:t>
            </a:r>
            <a:r>
              <a:rPr lang="en-US" sz="1800" b="1" kern="100">
                <a:effectLst/>
                <a:latin typeface="Aptos" panose="020B0004020202020204" pitchFamily="34" charset="0"/>
                <a:ea typeface="Aptos" panose="020B0004020202020204" pitchFamily="34" charset="0"/>
                <a:cs typeface="Arial" panose="020B0604020202020204" pitchFamily="34" charset="0"/>
              </a:rPr>
              <a:t>impact over 10 million children</a:t>
            </a:r>
            <a:r>
              <a:rPr lang="en-US" sz="1800" kern="100">
                <a:effectLst/>
                <a:latin typeface="Aptos" panose="020B0004020202020204" pitchFamily="34" charset="0"/>
                <a:ea typeface="Aptos" panose="020B0004020202020204" pitchFamily="34" charset="0"/>
                <a:cs typeface="Arial" panose="020B0604020202020204" pitchFamily="34" charset="0"/>
              </a:rPr>
              <a:t> by raising </a:t>
            </a:r>
            <a:r>
              <a:rPr lang="en-US" sz="1800" b="1" kern="100">
                <a:effectLst/>
                <a:latin typeface="Aptos" panose="020B0004020202020204" pitchFamily="34" charset="0"/>
                <a:ea typeface="Aptos" panose="020B0004020202020204" pitchFamily="34" charset="0"/>
                <a:cs typeface="Arial" panose="020B0604020202020204" pitchFamily="34" charset="0"/>
              </a:rPr>
              <a:t>$25 million over 5 years.</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This means more support than ever for clubs like yours to get funding for life-changing projects. With a grant from The Possibility Project, it takes only about </a:t>
            </a:r>
            <a:r>
              <a:rPr lang="en-US" sz="1800" b="1" kern="100">
                <a:effectLst/>
                <a:latin typeface="Aptos" panose="020B0004020202020204" pitchFamily="34" charset="0"/>
                <a:ea typeface="Aptos" panose="020B0004020202020204" pitchFamily="34" charset="0"/>
                <a:cs typeface="Arial" panose="020B0604020202020204" pitchFamily="34" charset="0"/>
              </a:rPr>
              <a:t>$2.25</a:t>
            </a:r>
            <a:r>
              <a:rPr lang="en-US" sz="1800" kern="100">
                <a:effectLst/>
                <a:latin typeface="Aptos" panose="020B0004020202020204" pitchFamily="34" charset="0"/>
                <a:ea typeface="Aptos" panose="020B0004020202020204" pitchFamily="34" charset="0"/>
                <a:cs typeface="Arial" panose="020B0604020202020204" pitchFamily="34" charset="0"/>
              </a:rPr>
              <a:t> for a Kiwanian to change a single child's life.</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When we come together, we can ensure every club has the </a:t>
            </a:r>
            <a:r>
              <a:rPr lang="en-US" sz="1800" b="1" kern="100">
                <a:effectLst/>
                <a:latin typeface="Aptos" panose="020B0004020202020204" pitchFamily="34" charset="0"/>
                <a:ea typeface="Aptos" panose="020B0004020202020204" pitchFamily="34" charset="0"/>
                <a:cs typeface="Arial" panose="020B0604020202020204" pitchFamily="34" charset="0"/>
              </a:rPr>
              <a:t>possibility</a:t>
            </a:r>
            <a:r>
              <a:rPr lang="en-US" sz="1800" kern="100">
                <a:effectLst/>
                <a:latin typeface="Aptos" panose="020B0004020202020204" pitchFamily="34" charset="0"/>
                <a:ea typeface="Aptos" panose="020B0004020202020204" pitchFamily="34" charset="0"/>
                <a:cs typeface="Arial" panose="020B0604020202020204" pitchFamily="34" charset="0"/>
              </a:rPr>
              <a:t> to impact the children who need Kiwanis the most.</a:t>
            </a:r>
          </a:p>
        </p:txBody>
      </p:sp>
      <p:sp>
        <p:nvSpPr>
          <p:cNvPr id="4" name="Slide Number Placeholder 3"/>
          <p:cNvSpPr>
            <a:spLocks noGrp="1"/>
          </p:cNvSpPr>
          <p:nvPr>
            <p:ph type="sldNum" sz="quarter" idx="5"/>
          </p:nvPr>
        </p:nvSpPr>
        <p:spPr/>
        <p:txBody>
          <a:bodyPr/>
          <a:lstStyle/>
          <a:p>
            <a:fld id="{CF4303DC-1E56-4BBF-A654-6427074F54E9}" type="slidenum">
              <a:rPr lang="en-US" smtClean="0"/>
              <a:t>6</a:t>
            </a:fld>
            <a:endParaRPr lang="en-US"/>
          </a:p>
        </p:txBody>
      </p:sp>
    </p:spTree>
    <p:extLst>
      <p:ext uri="{BB962C8B-B14F-4D97-AF65-F5344CB8AC3E}">
        <p14:creationId xmlns:p14="http://schemas.microsoft.com/office/powerpoint/2010/main" val="287090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The good news is that we started fundraising for The Possibility Project on October 1</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st</a:t>
            </a:r>
            <a:r>
              <a:rPr lang="en-US" sz="1800" kern="100">
                <a:effectLst/>
                <a:latin typeface="Aptos" panose="020B0004020202020204" pitchFamily="34" charset="0"/>
                <a:ea typeface="Aptos" panose="020B0004020202020204" pitchFamily="34" charset="0"/>
                <a:cs typeface="Times New Roman" panose="02020603050405020304" pitchFamily="18" charset="0"/>
              </a:rPr>
              <a:t>, 2022—which means we are well on our way to our goal.</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a:buNone/>
            </a:pPr>
            <a:r>
              <a:rPr lang="en-US" sz="1800">
                <a:effectLst/>
                <a:latin typeface="Aptos" panose="020B0004020202020204" pitchFamily="34" charset="0"/>
                <a:ea typeface="Aptos" panose="020B0004020202020204" pitchFamily="34" charset="0"/>
                <a:cs typeface="Times New Roman" panose="02020603050405020304" pitchFamily="18" charset="0"/>
              </a:rPr>
              <a:t>We have already raised more than $8 million. That means Kiwanians have already come together to support club service projects that could reach more than 3.5 million children. </a:t>
            </a:r>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7</a:t>
            </a:fld>
            <a:endParaRPr lang="en-US"/>
          </a:p>
        </p:txBody>
      </p:sp>
    </p:spTree>
    <p:extLst>
      <p:ext uri="{BB962C8B-B14F-4D97-AF65-F5344CB8AC3E}">
        <p14:creationId xmlns:p14="http://schemas.microsoft.com/office/powerpoint/2010/main" val="284362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Imagine the impact your club could have by helping your greater Kiwanis family to serve children in their own communities. The Possibility Project embodies the Kiwanis spirit by supporting one another to do more for children.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Momentum is building, including here in [DISTRICT]. </a:t>
            </a: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a:buNone/>
            </a:pPr>
            <a:r>
              <a:rPr lang="en-US" sz="1800">
                <a:effectLst/>
                <a:latin typeface="Aptos" panose="020B0004020202020204" pitchFamily="34" charset="0"/>
                <a:ea typeface="Aptos" panose="020B0004020202020204" pitchFamily="34" charset="0"/>
                <a:cs typeface="Times New Roman" panose="02020603050405020304" pitchFamily="18" charset="0"/>
              </a:rPr>
              <a:t>Nearly 100 Kiwanis clubs have already joined our effort to reach 10 million children by pledging a combined $1.9 million dollars[, and I’d like to take a moment to thank the Kiwanis Clubs of [LIST IC CLUBS] for being among the first 100 clubs to join The Possibility Project in [DISTRICT].</a:t>
            </a:r>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8</a:t>
            </a:fld>
            <a:endParaRPr lang="en-US"/>
          </a:p>
        </p:txBody>
      </p:sp>
    </p:spTree>
    <p:extLst>
      <p:ext uri="{BB962C8B-B14F-4D97-AF65-F5344CB8AC3E}">
        <p14:creationId xmlns:p14="http://schemas.microsoft.com/office/powerpoint/2010/main" val="18729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09C5-0A76-A4E3-0245-8CDC4C0D2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4924E-EFC1-C03C-CCA0-3D47A65DD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06AFE-AA2B-F473-B5BA-A3FDED7CE274}"/>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Imagine the impact your club could have by helping your greater Kiwanis family to serve children in their own communities. The Possibility Project embodies the Kiwanis spirit by supporting one another to do more for children. </a:t>
            </a:r>
          </a:p>
          <a:p>
            <a:pPr marL="0" marR="0">
              <a:lnSpc>
                <a:spcPct val="115000"/>
              </a:lnSpc>
              <a:spcAft>
                <a:spcPts val="800"/>
              </a:spcAft>
              <a:buNone/>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clubs I mentioned a moment ago imagined that impact and took action by becoming Impact Clubs, making a  5-year pledge to support The Possibility Project. </a:t>
            </a:r>
          </a:p>
          <a:p>
            <a:pPr marL="0" marR="0">
              <a:lnSpc>
                <a:spcPct val="115000"/>
              </a:lnSpc>
              <a:spcAft>
                <a:spcPts val="800"/>
              </a:spcAft>
              <a:buNone/>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tabLst>
                <a:tab pos="464947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signing an Impact Club pledge, your club sets a goal to raise $100 per member each year for five years. Impact clubs will lead the way to serve 10 million children worldwide. We cannot reach our goal without your help. </a:t>
            </a:r>
          </a:p>
          <a:p>
            <a:endParaRPr lang="en-US" dirty="0"/>
          </a:p>
        </p:txBody>
      </p:sp>
      <p:sp>
        <p:nvSpPr>
          <p:cNvPr id="4" name="Slide Number Placeholder 3">
            <a:extLst>
              <a:ext uri="{FF2B5EF4-FFF2-40B4-BE49-F238E27FC236}">
                <a16:creationId xmlns:a16="http://schemas.microsoft.com/office/drawing/2014/main" id="{161CF1B0-04F5-3818-DE8E-54332EA38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8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4829-E71A-B2F5-4BEE-E59B81809A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717AD-2721-9D7E-0752-C5E04C201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9EECCF-690E-5A6B-85DC-7951DB1B2429}"/>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D1525B1D-F685-59F5-EB3E-4D30B7999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9C82D-6068-47EE-32EE-3A0BEDBA1AA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96008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0E92-07BC-6137-C8EA-7AD9A5069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F9DCA6-415A-81C4-5A5E-474505A47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53CB2-307B-4F65-6333-57A37084E143}"/>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2B1E795C-F644-32D6-C4A1-CDBA9A0C2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46145-EA38-6534-17C5-FF87D8E01298}"/>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2167147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_Custom Layout">
    <p:bg>
      <p:bgRef idx="1002">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C73BC1-E93A-6F40-A722-40743F271589}"/>
              </a:ext>
            </a:extLst>
          </p:cNvPr>
          <p:cNvSpPr>
            <a:spLocks noGrp="1"/>
          </p:cNvSpPr>
          <p:nvPr>
            <p:ph type="pic" sz="quarter" idx="12"/>
          </p:nvPr>
        </p:nvSpPr>
        <p:spPr>
          <a:xfrm>
            <a:off x="0" y="0"/>
            <a:ext cx="12192000" cy="6858000"/>
          </a:xfrm>
          <a:prstGeom prst="rect">
            <a:avLst/>
          </a:prstGeom>
          <a:noFill/>
        </p:spPr>
        <p:txBody>
          <a:bodyPr/>
          <a:lstStyle/>
          <a:p>
            <a:r>
              <a:rPr lang="en-US"/>
              <a:t>Click icon to add picture</a:t>
            </a:r>
          </a:p>
        </p:txBody>
      </p:sp>
      <p:sp>
        <p:nvSpPr>
          <p:cNvPr id="3" name="Footer Placeholder 2">
            <a:extLst>
              <a:ext uri="{FF2B5EF4-FFF2-40B4-BE49-F238E27FC236}">
                <a16:creationId xmlns:a16="http://schemas.microsoft.com/office/drawing/2014/main" id="{F0A3F218-A85A-D341-B436-5E1FC5685F27}"/>
              </a:ext>
            </a:extLst>
          </p:cNvPr>
          <p:cNvSpPr>
            <a:spLocks noGrp="1"/>
          </p:cNvSpPr>
          <p:nvPr>
            <p:ph type="ftr" sz="quarter" idx="10"/>
          </p:nvPr>
        </p:nvSpPr>
        <p:spPr/>
        <p:txBody>
          <a:bodyPr/>
          <a:lstStyle/>
          <a:p>
            <a:r>
              <a:rPr lang="en-US"/>
              <a:t>FOOTER TITLE</a:t>
            </a:r>
          </a:p>
        </p:txBody>
      </p:sp>
      <p:sp>
        <p:nvSpPr>
          <p:cNvPr id="4" name="Slide Number Placeholder 3">
            <a:extLst>
              <a:ext uri="{FF2B5EF4-FFF2-40B4-BE49-F238E27FC236}">
                <a16:creationId xmlns:a16="http://schemas.microsoft.com/office/drawing/2014/main" id="{26ADFE2D-C261-5149-A700-D778DD3E9906}"/>
              </a:ext>
            </a:extLst>
          </p:cNvPr>
          <p:cNvSpPr>
            <a:spLocks noGrp="1"/>
          </p:cNvSpPr>
          <p:nvPr>
            <p:ph type="sldNum" sz="quarter" idx="11"/>
          </p:nvPr>
        </p:nvSpPr>
        <p:spPr/>
        <p:txBody>
          <a:bodyPr/>
          <a:lstStyle/>
          <a:p>
            <a:fld id="{A2C141B7-BD77-B440-B1C3-EE51A27B9C10}" type="slidenum">
              <a:rPr lang="en-US" smtClean="0"/>
              <a:pPr/>
              <a:t>‹#›</a:t>
            </a:fld>
            <a:endParaRPr lang="en-US"/>
          </a:p>
        </p:txBody>
      </p:sp>
      <p:pic>
        <p:nvPicPr>
          <p:cNvPr id="6" name="Picture 5" descr="A screenshot of a cell phone&#10;&#10;Description automatically generated">
            <a:extLst>
              <a:ext uri="{FF2B5EF4-FFF2-40B4-BE49-F238E27FC236}">
                <a16:creationId xmlns:a16="http://schemas.microsoft.com/office/drawing/2014/main" id="{468C3E27-D065-49C2-8FD9-F4E311D2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20" y="5497596"/>
            <a:ext cx="1110769" cy="1269451"/>
          </a:xfrm>
          <a:prstGeom prst="rect">
            <a:avLst/>
          </a:prstGeom>
        </p:spPr>
      </p:pic>
    </p:spTree>
    <p:extLst>
      <p:ext uri="{BB962C8B-B14F-4D97-AF65-F5344CB8AC3E}">
        <p14:creationId xmlns:p14="http://schemas.microsoft.com/office/powerpoint/2010/main" val="28275963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69E9E-6BD2-EA23-9AAF-1A7E4E5481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A91607-00AC-67BE-85B0-F02A63E94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A3623-4578-AABB-5E93-19ACC57E76B9}"/>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4F79886F-84C3-5AC6-B023-7B795E825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63CA3-E158-5B0E-2127-CA5443BA979F}"/>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41286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75843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30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288535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665026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29323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957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275861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2281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A641-B461-8385-B281-DD4CA44DC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3F8C4-D61F-E270-D37F-443D81AB8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F9AA4-4D70-12E4-E327-F2D835089C85}"/>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ECCD0EEF-ED1F-947C-BB18-83CF87FC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205EC-C701-C245-BF8D-43F3EBC2567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71789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505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695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310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6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Lin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82118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55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91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706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7973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4159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A2AF-A16B-A315-24EB-1652CB822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5E44BA-F527-06E1-353E-06FF92DB22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F9E95-20B0-AB86-DFF2-5E30E0C15F53}"/>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C1D44A7A-C8B4-4914-13B3-32C76EE4B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A86EE-6CB0-57C0-F12B-C735AB52F02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68928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2355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1"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62719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0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640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2F3D5649-D394-47B1-E95A-75248D1BAA8A}"/>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48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9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498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426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09776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2491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9134-EEFF-8DBB-6248-BF30E4EF8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53C35-0BB8-81D4-09D7-7CBD6FBC3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C583F-7BBA-426A-623B-7BA2843F3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BFBCA-78B2-353E-8D2B-962365B72484}"/>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6" name="Footer Placeholder 5">
            <a:extLst>
              <a:ext uri="{FF2B5EF4-FFF2-40B4-BE49-F238E27FC236}">
                <a16:creationId xmlns:a16="http://schemas.microsoft.com/office/drawing/2014/main" id="{AF8726F9-A827-36FA-9580-756E46C92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8F8ED-07CE-0449-2054-517A6A9C99D5}"/>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50240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225902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447903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850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8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913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810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B55E0B5-2FF6-452E-5095-FF862887B89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spTree>
    <p:extLst>
      <p:ext uri="{BB962C8B-B14F-4D97-AF65-F5344CB8AC3E}">
        <p14:creationId xmlns:p14="http://schemas.microsoft.com/office/powerpoint/2010/main" val="1377816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E8507F21-193B-94DE-3032-CE9335B587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9214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89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7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27AF-D917-1D19-54B5-5F2614DA7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3856E2-DE52-861A-211B-06EB3789F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D4D54-4CEE-0A54-4BB7-6E640BE5B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6C85C-2E2D-6896-7D33-8300F73DE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E7AB1E-CCD4-E9C0-EBB1-6DCF26AE8B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8E1A4-682E-3929-4E23-433C4C78497C}"/>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8" name="Footer Placeholder 7">
            <a:extLst>
              <a:ext uri="{FF2B5EF4-FFF2-40B4-BE49-F238E27FC236}">
                <a16:creationId xmlns:a16="http://schemas.microsoft.com/office/drawing/2014/main" id="{E800A5F6-2BBC-C650-A905-776F75206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BC02BE-79B2-1E47-4069-ACC262924B79}"/>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30046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21404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67528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6385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20279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665572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08272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11567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401937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89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63F1-313E-5448-F142-93C421927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95FD0-FC81-F5F1-9EC9-D69A4A5C9A1E}"/>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4" name="Footer Placeholder 3">
            <a:extLst>
              <a:ext uri="{FF2B5EF4-FFF2-40B4-BE49-F238E27FC236}">
                <a16:creationId xmlns:a16="http://schemas.microsoft.com/office/drawing/2014/main" id="{6A7E0B8F-B79B-8640-E4D4-6D656495C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1C6FB8-E960-91CE-141C-386836CEADB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851543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899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393732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526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383830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8383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650240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917637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590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081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0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9CF00-FB2C-A6D3-87A7-022F9BC36682}"/>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3" name="Footer Placeholder 2">
            <a:extLst>
              <a:ext uri="{FF2B5EF4-FFF2-40B4-BE49-F238E27FC236}">
                <a16:creationId xmlns:a16="http://schemas.microsoft.com/office/drawing/2014/main" id="{42B5EBAE-A13F-27CA-2444-CA74699C3B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07E13-A5D2-97A0-56B3-A5F27F2419EB}"/>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90496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 Line and Bullets">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50566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624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77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5362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921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0737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3177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114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704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05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6C45-8546-64CB-7D98-C09469809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78516-0C00-7FA2-B71B-1D33715A0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5CAF8-D0C3-2ED9-C450-AC0887BD8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14C0A-D7D3-4312-BCE2-DD70A0492D38}"/>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6" name="Footer Placeholder 5">
            <a:extLst>
              <a:ext uri="{FF2B5EF4-FFF2-40B4-BE49-F238E27FC236}">
                <a16:creationId xmlns:a16="http://schemas.microsoft.com/office/drawing/2014/main" id="{FD09EADC-A5A3-5743-BE5B-75C998F85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8F69D-4883-FF51-4640-5E36FB7CE9DE}"/>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3157205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463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637793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735218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884398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504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51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25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2474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13AD-EB5C-80EF-D34F-F1B1CCC42BEE}"/>
              </a:ext>
            </a:extLst>
          </p:cNvPr>
          <p:cNvSpPr>
            <a:spLocks noGrp="1"/>
          </p:cNvSpPr>
          <p:nvPr>
            <p:ph type="title"/>
          </p:nvPr>
        </p:nvSpPr>
        <p:spPr>
          <a:xfrm>
            <a:off x="914400" y="804672"/>
            <a:ext cx="3932237" cy="1014892"/>
          </a:xfrm>
          <a:prstGeom prst="rect">
            <a:avLst/>
          </a:prstGeo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7431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65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492F-7F45-91EA-FCEF-11B429061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A115C-0BBF-0DDD-B6C4-95A00D7FAA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1F25F-BEB1-FC96-264A-41389C174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FC46B-1279-7370-B43F-609378BB11FB}"/>
              </a:ext>
            </a:extLst>
          </p:cNvPr>
          <p:cNvSpPr>
            <a:spLocks noGrp="1"/>
          </p:cNvSpPr>
          <p:nvPr>
            <p:ph type="dt" sz="half" idx="10"/>
          </p:nvPr>
        </p:nvSpPr>
        <p:spPr/>
        <p:txBody>
          <a:bodyPr/>
          <a:lstStyle/>
          <a:p>
            <a:fld id="{13C70268-4C10-480C-9711-012A4FB553D1}" type="datetimeFigureOut">
              <a:rPr lang="en-US" smtClean="0"/>
              <a:t>7/15/2025</a:t>
            </a:fld>
            <a:endParaRPr lang="en-US"/>
          </a:p>
        </p:txBody>
      </p:sp>
      <p:sp>
        <p:nvSpPr>
          <p:cNvPr id="6" name="Footer Placeholder 5">
            <a:extLst>
              <a:ext uri="{FF2B5EF4-FFF2-40B4-BE49-F238E27FC236}">
                <a16:creationId xmlns:a16="http://schemas.microsoft.com/office/drawing/2014/main" id="{B6342518-AF9F-CA62-2FC3-D4E697D7D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2E973-1A19-60B4-39C8-8CF4189F741D}"/>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714317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33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83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83436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73905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00471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023142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540977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39639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DB57581D-AE15-C9AD-2A13-1C5DE2390F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511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36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image" Target="../media/image1.png"/><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image" Target="../media/image6.pn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heme" Target="../theme/theme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483B7-4C7F-F4ED-2A0A-CBC85FA07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63B23-1476-9965-2FE2-BA98106D6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8AF8B-7A4D-AC46-E7AB-B121C638F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C70268-4C10-480C-9711-012A4FB553D1}" type="datetimeFigureOut">
              <a:rPr lang="en-US" smtClean="0"/>
              <a:t>7/15/2025</a:t>
            </a:fld>
            <a:endParaRPr lang="en-US"/>
          </a:p>
        </p:txBody>
      </p:sp>
      <p:sp>
        <p:nvSpPr>
          <p:cNvPr id="5" name="Footer Placeholder 4">
            <a:extLst>
              <a:ext uri="{FF2B5EF4-FFF2-40B4-BE49-F238E27FC236}">
                <a16:creationId xmlns:a16="http://schemas.microsoft.com/office/drawing/2014/main" id="{45D66ACF-73BE-0832-1ED0-375207DFB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12D9B8-3B56-D3B3-3F26-42B55C2F7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3DF221-FE3D-4A18-AA8F-117324842085}" type="slidenum">
              <a:rPr lang="en-US" smtClean="0"/>
              <a:t>‹#›</a:t>
            </a:fld>
            <a:endParaRPr lang="en-US"/>
          </a:p>
        </p:txBody>
      </p:sp>
    </p:spTree>
    <p:extLst>
      <p:ext uri="{BB962C8B-B14F-4D97-AF65-F5344CB8AC3E}">
        <p14:creationId xmlns:p14="http://schemas.microsoft.com/office/powerpoint/2010/main" val="52442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33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 id="2147483663" r:id="rId4"/>
    <p:sldLayoutId id="2147483664" r:id="rId5"/>
    <p:sldLayoutId id="2147483665" r:id="rId6"/>
    <p:sldLayoutId id="2147483666" r:id="rId7"/>
    <p:sldLayoutId id="2147483703" r:id="rId8"/>
    <p:sldLayoutId id="2147483667" r:id="rId9"/>
    <p:sldLayoutId id="2147483668" r:id="rId10"/>
    <p:sldLayoutId id="2147483669" r:id="rId11"/>
    <p:sldLayoutId id="2147483705" r:id="rId12"/>
    <p:sldLayoutId id="2147483670" r:id="rId13"/>
    <p:sldLayoutId id="2147483671" r:id="rId14"/>
    <p:sldLayoutId id="2147483672" r:id="rId15"/>
    <p:sldLayoutId id="2147483706" r:id="rId16"/>
    <p:sldLayoutId id="2147483673" r:id="rId17"/>
    <p:sldLayoutId id="2147483674" r:id="rId18"/>
    <p:sldLayoutId id="2147483675" r:id="rId19"/>
    <p:sldLayoutId id="2147483707" r:id="rId20"/>
    <p:sldLayoutId id="2147483676" r:id="rId21"/>
    <p:sldLayoutId id="2147483677" r:id="rId22"/>
    <p:sldLayoutId id="2147483678" r:id="rId23"/>
    <p:sldLayoutId id="2147483679" r:id="rId24"/>
    <p:sldLayoutId id="2147483708" r:id="rId25"/>
    <p:sldLayoutId id="2147483680" r:id="rId26"/>
    <p:sldLayoutId id="2147483681" r:id="rId27"/>
    <p:sldLayoutId id="2147483682" r:id="rId28"/>
    <p:sldLayoutId id="2147483683" r:id="rId29"/>
    <p:sldLayoutId id="2147483709" r:id="rId30"/>
    <p:sldLayoutId id="2147483684" r:id="rId31"/>
    <p:sldLayoutId id="2147483685" r:id="rId32"/>
    <p:sldLayoutId id="2147483686" r:id="rId33"/>
    <p:sldLayoutId id="2147483710"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700" r:id="rId43"/>
    <p:sldLayoutId id="2147483695" r:id="rId44"/>
    <p:sldLayoutId id="2147483696" r:id="rId45"/>
    <p:sldLayoutId id="2147483697" r:id="rId46"/>
    <p:sldLayoutId id="2147483701" r:id="rId47"/>
    <p:sldLayoutId id="2147483698" r:id="rId48"/>
    <p:sldLayoutId id="2147483699" r:id="rId49"/>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588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00_6CAD0D5C.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EE2_13725AB9.xml"/><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18/10/relationships/comments" Target="../comments/modernComment_ED4_7C566019.xml"/><Relationship Id="rId7" Type="http://schemas.openxmlformats.org/officeDocument/2006/relationships/hyperlink" Target="https://www.the-generous-husband.com/2020/06/25/were-donation-supported/" TargetMode="External"/><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E_8758B2F0.xml"/><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hyperlink" Target="https://www.snoislefoods.coop/registerroundupinfo" TargetMode="External"/><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hyperlink" Target="https://stacyknows.com/chappaqua-restaurants-to-hold-a-dine-and-donate-for-relay-for-life-eat-well-do-good/" TargetMode="External"/><Relationship Id="rId5" Type="http://schemas.openxmlformats.org/officeDocument/2006/relationships/image" Target="../media/image31.png"/><Relationship Id="rId4" Type="http://schemas.openxmlformats.org/officeDocument/2006/relationships/hyperlink" Target="https://www.reedandassociatesmarketing.com/effective-ways-to-use-social-media-for-your-fundraising-campaign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9.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95.xml"/><Relationship Id="rId5" Type="http://schemas.openxmlformats.org/officeDocument/2006/relationships/image" Target="../media/image5.png"/><Relationship Id="rId4" Type="http://schemas.openxmlformats.org/officeDocument/2006/relationships/hyperlink" Target="https://www.freepik.com/premium-ai-image/happy-children-playing-with-water-bubbles_166270131.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18/10/relationships/comments" Target="../comments/modernComment_E81_A6BE2790.xml"/><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607EC-CB4F-908C-5FD5-4589F5613630}"/>
              </a:ext>
            </a:extLst>
          </p:cNvPr>
          <p:cNvPicPr>
            <a:picLocks noChangeAspect="1"/>
          </p:cNvPicPr>
          <p:nvPr/>
        </p:nvPicPr>
        <p:blipFill>
          <a:blip r:embed="rId4"/>
          <a:stretch>
            <a:fillRect/>
          </a:stretch>
        </p:blipFill>
        <p:spPr>
          <a:xfrm>
            <a:off x="-528" y="-297"/>
            <a:ext cx="12192528" cy="6858297"/>
          </a:xfrm>
          <a:prstGeom prst="rect">
            <a:avLst/>
          </a:prstGeom>
        </p:spPr>
      </p:pic>
    </p:spTree>
    <p:extLst>
      <p:ext uri="{BB962C8B-B14F-4D97-AF65-F5344CB8AC3E}">
        <p14:creationId xmlns:p14="http://schemas.microsoft.com/office/powerpoint/2010/main" val="1823280476"/>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8AC7515-D69C-F66C-C5EA-3FBBEFEB28A9}"/>
              </a:ext>
            </a:extLst>
          </p:cNvPr>
          <p:cNvSpPr>
            <a:spLocks noGrp="1"/>
          </p:cNvSpPr>
          <p:nvPr>
            <p:ph type="body" sz="quarter" idx="4294967295"/>
          </p:nvPr>
        </p:nvSpPr>
        <p:spPr>
          <a:xfrm>
            <a:off x="457200" y="722376"/>
            <a:ext cx="11288712" cy="528638"/>
          </a:xfrm>
        </p:spPr>
        <p:txBody>
          <a:bodyPr>
            <a:noAutofit/>
          </a:bodyPr>
          <a:lstStyle/>
          <a:p>
            <a:pPr marL="0" indent="0" algn="ctr">
              <a:buNone/>
            </a:pPr>
            <a:r>
              <a:rPr lang="en-US" sz="4800" b="1">
                <a:latin typeface="Myriad Pro" panose="020B0503030403020204" pitchFamily="34" charset="0"/>
              </a:rPr>
              <a:t>The Kiwanis Club of Small Town, USA</a:t>
            </a:r>
          </a:p>
        </p:txBody>
      </p:sp>
      <p:sp>
        <p:nvSpPr>
          <p:cNvPr id="6" name="Text Placeholder 5">
            <a:extLst>
              <a:ext uri="{FF2B5EF4-FFF2-40B4-BE49-F238E27FC236}">
                <a16:creationId xmlns:a16="http://schemas.microsoft.com/office/drawing/2014/main" id="{1058F0EB-C29D-DE8F-7162-B113909F1F1C}"/>
              </a:ext>
            </a:extLst>
          </p:cNvPr>
          <p:cNvSpPr>
            <a:spLocks noGrp="1"/>
          </p:cNvSpPr>
          <p:nvPr>
            <p:ph type="body" idx="4294967295"/>
          </p:nvPr>
        </p:nvSpPr>
        <p:spPr>
          <a:xfrm>
            <a:off x="4261412" y="1600002"/>
            <a:ext cx="7329487" cy="4211638"/>
          </a:xfrm>
        </p:spPr>
        <p:txBody>
          <a:bodyPr anchor="ctr">
            <a:normAutofit/>
          </a:bodyPr>
          <a:lstStyle/>
          <a:p>
            <a:pPr marL="457200" indent="-457200">
              <a:buFont typeface="Arial" panose="020B0604020202020204" pitchFamily="34" charset="0"/>
              <a:buChar char="•"/>
            </a:pPr>
            <a:r>
              <a:rPr lang="en-US">
                <a:solidFill>
                  <a:schemeClr val="tx1"/>
                </a:solidFill>
                <a:latin typeface="Myriad Pro" panose="020B0503030403020204" pitchFamily="34" charset="0"/>
                <a:ea typeface="Verdana"/>
              </a:rPr>
              <a:t>20 members</a:t>
            </a:r>
            <a:br>
              <a:rPr lang="en-US">
                <a:solidFill>
                  <a:schemeClr val="tx1"/>
                </a:solidFill>
                <a:latin typeface="Myriad Pro" panose="020B0503030403020204" pitchFamily="34" charset="0"/>
                <a:ea typeface="Verdana"/>
              </a:rPr>
            </a:br>
            <a:endParaRPr lang="en-US">
              <a:solidFill>
                <a:schemeClr val="tx1"/>
              </a:solidFill>
              <a:latin typeface="Myriad Pro" panose="020B0503030403020204" pitchFamily="34" charset="0"/>
            </a:endParaRPr>
          </a:p>
          <a:p>
            <a:pPr marL="342900" indent="-342900">
              <a:buFont typeface="Arial" panose="020B0604020202020204" pitchFamily="34" charset="0"/>
              <a:buChar char="•"/>
            </a:pPr>
            <a:r>
              <a:rPr lang="en-US">
                <a:solidFill>
                  <a:schemeClr val="tx1"/>
                </a:solidFill>
                <a:latin typeface="Myriad Pro" panose="020B0503030403020204" pitchFamily="34" charset="0"/>
                <a:ea typeface="Verdana"/>
              </a:rPr>
              <a:t> 2 large fundraising events</a:t>
            </a:r>
            <a:br>
              <a:rPr lang="en-US">
                <a:solidFill>
                  <a:schemeClr val="tx1"/>
                </a:solidFill>
                <a:latin typeface="Myriad Pro" panose="020B0503030403020204" pitchFamily="34" charset="0"/>
                <a:ea typeface="Verdana"/>
              </a:rPr>
            </a:br>
            <a:endParaRPr lang="en-US">
              <a:solidFill>
                <a:schemeClr val="tx1"/>
              </a:solidFill>
              <a:latin typeface="Myriad Pro" panose="020B0503030403020204" pitchFamily="34" charset="0"/>
            </a:endParaRPr>
          </a:p>
          <a:p>
            <a:pPr marL="342900" indent="-342900">
              <a:lnSpc>
                <a:spcPct val="110000"/>
              </a:lnSpc>
              <a:buFont typeface="Arial" panose="020B0604020202020204" pitchFamily="34" charset="0"/>
              <a:buChar char="•"/>
            </a:pPr>
            <a:r>
              <a:rPr lang="en-US">
                <a:solidFill>
                  <a:schemeClr val="tx1"/>
                </a:solidFill>
                <a:latin typeface="Myriad Pro" panose="020B0503030403020204" pitchFamily="34" charset="0"/>
                <a:ea typeface="Verdana"/>
              </a:rPr>
              <a:t> Supports </a:t>
            </a:r>
            <a:r>
              <a:rPr lang="en-US">
                <a:latin typeface="Myriad Pro" panose="020B0503030403020204" pitchFamily="34" charset="0"/>
                <a:ea typeface="Verdana"/>
              </a:rPr>
              <a:t>one </a:t>
            </a:r>
            <a:r>
              <a:rPr lang="en-US">
                <a:solidFill>
                  <a:schemeClr val="tx1"/>
                </a:solidFill>
                <a:latin typeface="Myriad Pro" panose="020B0503030403020204" pitchFamily="34" charset="0"/>
                <a:ea typeface="Verdana"/>
              </a:rPr>
              <a:t>Key Club, local children’s hospital, and Kiwanis Children’s Fund</a:t>
            </a:r>
            <a:endParaRPr lang="en-US">
              <a:solidFill>
                <a:schemeClr val="tx1"/>
              </a:solidFill>
              <a:latin typeface="Myriad Pro" panose="020B0503030403020204" pitchFamily="34" charset="0"/>
            </a:endParaRPr>
          </a:p>
        </p:txBody>
      </p:sp>
      <p:pic>
        <p:nvPicPr>
          <p:cNvPr id="1026" name="Picture 2" descr="undefined">
            <a:extLst>
              <a:ext uri="{FF2B5EF4-FFF2-40B4-BE49-F238E27FC236}">
                <a16:creationId xmlns:a16="http://schemas.microsoft.com/office/drawing/2014/main" id="{85255CD6-8335-780F-5E29-BEA5D0ADE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867" y="1988824"/>
            <a:ext cx="2457957" cy="3685656"/>
          </a:xfrm>
          <a:custGeom>
            <a:avLst/>
            <a:gdLst>
              <a:gd name="connsiteX0" fmla="*/ 0 w 2457957"/>
              <a:gd name="connsiteY0" fmla="*/ 0 h 3685656"/>
              <a:gd name="connsiteX1" fmla="*/ 467012 w 2457957"/>
              <a:gd name="connsiteY1" fmla="*/ 0 h 3685656"/>
              <a:gd name="connsiteX2" fmla="*/ 884865 w 2457957"/>
              <a:gd name="connsiteY2" fmla="*/ 0 h 3685656"/>
              <a:gd name="connsiteX3" fmla="*/ 1425615 w 2457957"/>
              <a:gd name="connsiteY3" fmla="*/ 0 h 3685656"/>
              <a:gd name="connsiteX4" fmla="*/ 1892627 w 2457957"/>
              <a:gd name="connsiteY4" fmla="*/ 0 h 3685656"/>
              <a:gd name="connsiteX5" fmla="*/ 2457957 w 2457957"/>
              <a:gd name="connsiteY5" fmla="*/ 0 h 3685656"/>
              <a:gd name="connsiteX6" fmla="*/ 2457957 w 2457957"/>
              <a:gd name="connsiteY6" fmla="*/ 600235 h 3685656"/>
              <a:gd name="connsiteX7" fmla="*/ 2457957 w 2457957"/>
              <a:gd name="connsiteY7" fmla="*/ 1126758 h 3685656"/>
              <a:gd name="connsiteX8" fmla="*/ 2457957 w 2457957"/>
              <a:gd name="connsiteY8" fmla="*/ 1653280 h 3685656"/>
              <a:gd name="connsiteX9" fmla="*/ 2457957 w 2457957"/>
              <a:gd name="connsiteY9" fmla="*/ 2106089 h 3685656"/>
              <a:gd name="connsiteX10" fmla="*/ 2457957 w 2457957"/>
              <a:gd name="connsiteY10" fmla="*/ 2558898 h 3685656"/>
              <a:gd name="connsiteX11" fmla="*/ 2457957 w 2457957"/>
              <a:gd name="connsiteY11" fmla="*/ 3085421 h 3685656"/>
              <a:gd name="connsiteX12" fmla="*/ 2457957 w 2457957"/>
              <a:gd name="connsiteY12" fmla="*/ 3685656 h 3685656"/>
              <a:gd name="connsiteX13" fmla="*/ 2040104 w 2457957"/>
              <a:gd name="connsiteY13" fmla="*/ 3685656 h 3685656"/>
              <a:gd name="connsiteX14" fmla="*/ 1499354 w 2457957"/>
              <a:gd name="connsiteY14" fmla="*/ 3685656 h 3685656"/>
              <a:gd name="connsiteX15" fmla="*/ 1056922 w 2457957"/>
              <a:gd name="connsiteY15" fmla="*/ 3685656 h 3685656"/>
              <a:gd name="connsiteX16" fmla="*/ 565330 w 2457957"/>
              <a:gd name="connsiteY16" fmla="*/ 3685656 h 3685656"/>
              <a:gd name="connsiteX17" fmla="*/ 0 w 2457957"/>
              <a:gd name="connsiteY17" fmla="*/ 3685656 h 3685656"/>
              <a:gd name="connsiteX18" fmla="*/ 0 w 2457957"/>
              <a:gd name="connsiteY18" fmla="*/ 3159134 h 3685656"/>
              <a:gd name="connsiteX19" fmla="*/ 0 w 2457957"/>
              <a:gd name="connsiteY19" fmla="*/ 2706325 h 3685656"/>
              <a:gd name="connsiteX20" fmla="*/ 0 w 2457957"/>
              <a:gd name="connsiteY20" fmla="*/ 2253515 h 3685656"/>
              <a:gd name="connsiteX21" fmla="*/ 0 w 2457957"/>
              <a:gd name="connsiteY21" fmla="*/ 1763850 h 3685656"/>
              <a:gd name="connsiteX22" fmla="*/ 0 w 2457957"/>
              <a:gd name="connsiteY22" fmla="*/ 1163614 h 3685656"/>
              <a:gd name="connsiteX23" fmla="*/ 0 w 2457957"/>
              <a:gd name="connsiteY23" fmla="*/ 637092 h 3685656"/>
              <a:gd name="connsiteX24" fmla="*/ 0 w 2457957"/>
              <a:gd name="connsiteY24" fmla="*/ 0 h 368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57957" h="3685656" extrusionOk="0">
                <a:moveTo>
                  <a:pt x="0" y="0"/>
                </a:moveTo>
                <a:cubicBezTo>
                  <a:pt x="210584" y="-8373"/>
                  <a:pt x="371388" y="29502"/>
                  <a:pt x="467012" y="0"/>
                </a:cubicBezTo>
                <a:cubicBezTo>
                  <a:pt x="562636" y="-29502"/>
                  <a:pt x="676397" y="14433"/>
                  <a:pt x="884865" y="0"/>
                </a:cubicBezTo>
                <a:cubicBezTo>
                  <a:pt x="1093333" y="-14433"/>
                  <a:pt x="1268330" y="45401"/>
                  <a:pt x="1425615" y="0"/>
                </a:cubicBezTo>
                <a:cubicBezTo>
                  <a:pt x="1582900" y="-45401"/>
                  <a:pt x="1690286" y="41939"/>
                  <a:pt x="1892627" y="0"/>
                </a:cubicBezTo>
                <a:cubicBezTo>
                  <a:pt x="2094968" y="-41939"/>
                  <a:pt x="2221612" y="63019"/>
                  <a:pt x="2457957" y="0"/>
                </a:cubicBezTo>
                <a:cubicBezTo>
                  <a:pt x="2488955" y="165536"/>
                  <a:pt x="2445801" y="347792"/>
                  <a:pt x="2457957" y="600235"/>
                </a:cubicBezTo>
                <a:cubicBezTo>
                  <a:pt x="2470113" y="852679"/>
                  <a:pt x="2397819" y="873446"/>
                  <a:pt x="2457957" y="1126758"/>
                </a:cubicBezTo>
                <a:cubicBezTo>
                  <a:pt x="2518095" y="1380070"/>
                  <a:pt x="2438159" y="1419001"/>
                  <a:pt x="2457957" y="1653280"/>
                </a:cubicBezTo>
                <a:cubicBezTo>
                  <a:pt x="2477755" y="1887559"/>
                  <a:pt x="2413494" y="1959334"/>
                  <a:pt x="2457957" y="2106089"/>
                </a:cubicBezTo>
                <a:cubicBezTo>
                  <a:pt x="2502420" y="2252844"/>
                  <a:pt x="2440914" y="2355781"/>
                  <a:pt x="2457957" y="2558898"/>
                </a:cubicBezTo>
                <a:cubicBezTo>
                  <a:pt x="2475000" y="2762015"/>
                  <a:pt x="2439282" y="2914657"/>
                  <a:pt x="2457957" y="3085421"/>
                </a:cubicBezTo>
                <a:cubicBezTo>
                  <a:pt x="2476632" y="3256185"/>
                  <a:pt x="2430921" y="3482960"/>
                  <a:pt x="2457957" y="3685656"/>
                </a:cubicBezTo>
                <a:cubicBezTo>
                  <a:pt x="2284728" y="3717729"/>
                  <a:pt x="2131801" y="3647098"/>
                  <a:pt x="2040104" y="3685656"/>
                </a:cubicBezTo>
                <a:cubicBezTo>
                  <a:pt x="1948407" y="3724214"/>
                  <a:pt x="1730550" y="3628795"/>
                  <a:pt x="1499354" y="3685656"/>
                </a:cubicBezTo>
                <a:cubicBezTo>
                  <a:pt x="1268158" y="3742517"/>
                  <a:pt x="1215511" y="3643640"/>
                  <a:pt x="1056922" y="3685656"/>
                </a:cubicBezTo>
                <a:cubicBezTo>
                  <a:pt x="898333" y="3727672"/>
                  <a:pt x="768355" y="3632251"/>
                  <a:pt x="565330" y="3685656"/>
                </a:cubicBezTo>
                <a:cubicBezTo>
                  <a:pt x="362305" y="3739061"/>
                  <a:pt x="218085" y="3645054"/>
                  <a:pt x="0" y="3685656"/>
                </a:cubicBezTo>
                <a:cubicBezTo>
                  <a:pt x="-17267" y="3523481"/>
                  <a:pt x="698" y="3306713"/>
                  <a:pt x="0" y="3159134"/>
                </a:cubicBezTo>
                <a:cubicBezTo>
                  <a:pt x="-698" y="3011555"/>
                  <a:pt x="34218" y="2836071"/>
                  <a:pt x="0" y="2706325"/>
                </a:cubicBezTo>
                <a:cubicBezTo>
                  <a:pt x="-34218" y="2576579"/>
                  <a:pt x="16011" y="2393695"/>
                  <a:pt x="0" y="2253515"/>
                </a:cubicBezTo>
                <a:cubicBezTo>
                  <a:pt x="-16011" y="2113335"/>
                  <a:pt x="10834" y="1888157"/>
                  <a:pt x="0" y="1763850"/>
                </a:cubicBezTo>
                <a:cubicBezTo>
                  <a:pt x="-10834" y="1639544"/>
                  <a:pt x="37477" y="1412270"/>
                  <a:pt x="0" y="1163614"/>
                </a:cubicBezTo>
                <a:cubicBezTo>
                  <a:pt x="-37477" y="914958"/>
                  <a:pt x="30618" y="864338"/>
                  <a:pt x="0" y="637092"/>
                </a:cubicBezTo>
                <a:cubicBezTo>
                  <a:pt x="-30618" y="409846"/>
                  <a:pt x="46684" y="269385"/>
                  <a:pt x="0" y="0"/>
                </a:cubicBezTo>
                <a:close/>
              </a:path>
            </a:pathLst>
          </a:custGeom>
          <a:noFill/>
          <a:ln w="15240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03E979BA-F629-7B20-1222-830F4BD17B84}"/>
              </a:ext>
            </a:extLst>
          </p:cNvPr>
          <p:cNvCxnSpPr>
            <a:cxnSpLocks/>
          </p:cNvCxnSpPr>
          <p:nvPr/>
        </p:nvCxnSpPr>
        <p:spPr>
          <a:xfrm>
            <a:off x="1013254" y="1444752"/>
            <a:ext cx="10181968"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7668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230D48E-BC75-9061-5CD9-B6F51D3455ED}"/>
              </a:ext>
            </a:extLst>
          </p:cNvPr>
          <p:cNvSpPr/>
          <p:nvPr/>
        </p:nvSpPr>
        <p:spPr>
          <a:xfrm>
            <a:off x="3200400" y="3589020"/>
            <a:ext cx="5692140" cy="791311"/>
          </a:xfrm>
          <a:prstGeom prst="roundRect">
            <a:avLst/>
          </a:prstGeom>
          <a:solidFill>
            <a:schemeClr val="accent1">
              <a:lumMod val="20000"/>
              <a:lumOff val="8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F24AA9B-37FE-9EB5-803A-D8AFD6CC5265}"/>
              </a:ext>
            </a:extLst>
          </p:cNvPr>
          <p:cNvSpPr txBox="1"/>
          <p:nvPr/>
        </p:nvSpPr>
        <p:spPr>
          <a:xfrm>
            <a:off x="716217" y="1775660"/>
            <a:ext cx="10759566" cy="2616101"/>
          </a:xfrm>
          <a:prstGeom prst="rect">
            <a:avLst/>
          </a:prstGeom>
          <a:noFill/>
        </p:spPr>
        <p:txBody>
          <a:bodyPr wrap="square" lIns="91440" tIns="45720" rIns="91440" bIns="45720" rtlCol="0" anchor="t">
            <a:spAutoFit/>
          </a:bodyPr>
          <a:lstStyle/>
          <a:p>
            <a:pPr algn="ctr"/>
            <a:r>
              <a:rPr lang="en-US" sz="3600">
                <a:latin typeface="Myriad Pro" panose="020B0503030403020204" pitchFamily="34" charset="0"/>
              </a:rPr>
              <a:t>$100 per year, per member for 5 years</a:t>
            </a:r>
          </a:p>
          <a:p>
            <a:pPr algn="ctr"/>
            <a:endParaRPr lang="en-US" sz="3600">
              <a:latin typeface="Myriad Pro" panose="020B0503030403020204" pitchFamily="34" charset="0"/>
            </a:endParaRPr>
          </a:p>
          <a:p>
            <a:pPr algn="ctr"/>
            <a:r>
              <a:rPr lang="en-US" sz="3600">
                <a:latin typeface="Myriad Pro" panose="020B0503030403020204" pitchFamily="34" charset="0"/>
              </a:rPr>
              <a:t>$500 x 20 members = </a:t>
            </a:r>
          </a:p>
          <a:p>
            <a:pPr algn="ctr"/>
            <a:endParaRPr lang="en-US" sz="1000" b="1">
              <a:latin typeface="Myriad Pro" panose="020B0503030403020204" pitchFamily="34" charset="0"/>
            </a:endParaRPr>
          </a:p>
          <a:p>
            <a:pPr algn="ctr"/>
            <a:r>
              <a:rPr lang="en-US" sz="4400" b="1">
                <a:latin typeface="Myriad Pro" panose="020B0503030403020204" pitchFamily="34" charset="0"/>
              </a:rPr>
              <a:t>Overall Goal: $10,000 </a:t>
            </a:r>
            <a:endParaRPr lang="en-US" sz="3200">
              <a:latin typeface="Myriad Pro" panose="020B0503030403020204" pitchFamily="34" charset="0"/>
            </a:endParaRPr>
          </a:p>
        </p:txBody>
      </p:sp>
      <p:sp>
        <p:nvSpPr>
          <p:cNvPr id="13" name="Text Placeholder 3">
            <a:extLst>
              <a:ext uri="{FF2B5EF4-FFF2-40B4-BE49-F238E27FC236}">
                <a16:creationId xmlns:a16="http://schemas.microsoft.com/office/drawing/2014/main" id="{55B19802-AC86-42AC-C68E-6F00EB3BC780}"/>
              </a:ext>
            </a:extLst>
          </p:cNvPr>
          <p:cNvSpPr txBox="1">
            <a:spLocks/>
          </p:cNvSpPr>
          <p:nvPr/>
        </p:nvSpPr>
        <p:spPr>
          <a:xfrm>
            <a:off x="457200" y="722376"/>
            <a:ext cx="11288712" cy="528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a:latin typeface="Myriad Pro" panose="020B0503030403020204" pitchFamily="34" charset="0"/>
              </a:rPr>
              <a:t>The Goal</a:t>
            </a:r>
          </a:p>
        </p:txBody>
      </p:sp>
      <p:cxnSp>
        <p:nvCxnSpPr>
          <p:cNvPr id="14" name="Straight Connector 13">
            <a:extLst>
              <a:ext uri="{FF2B5EF4-FFF2-40B4-BE49-F238E27FC236}">
                <a16:creationId xmlns:a16="http://schemas.microsoft.com/office/drawing/2014/main" id="{7EE6E3E9-2788-276E-BC0A-AE7409C541CF}"/>
              </a:ext>
            </a:extLst>
          </p:cNvPr>
          <p:cNvCxnSpPr>
            <a:cxnSpLocks/>
          </p:cNvCxnSpPr>
          <p:nvPr/>
        </p:nvCxnSpPr>
        <p:spPr>
          <a:xfrm>
            <a:off x="4716483" y="1444752"/>
            <a:ext cx="2759035"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3" name="TextBox 22">
            <a:extLst>
              <a:ext uri="{FF2B5EF4-FFF2-40B4-BE49-F238E27FC236}">
                <a16:creationId xmlns:a16="http://schemas.microsoft.com/office/drawing/2014/main" id="{9C281CFE-9900-3FEF-C2C9-6386913A0D72}"/>
              </a:ext>
            </a:extLst>
          </p:cNvPr>
          <p:cNvSpPr txBox="1"/>
          <p:nvPr/>
        </p:nvSpPr>
        <p:spPr>
          <a:xfrm>
            <a:off x="716217" y="4563797"/>
            <a:ext cx="10759566" cy="769441"/>
          </a:xfrm>
          <a:prstGeom prst="rect">
            <a:avLst/>
          </a:prstGeom>
          <a:noFill/>
        </p:spPr>
        <p:txBody>
          <a:bodyPr wrap="square" lIns="91440" tIns="45720" rIns="91440" bIns="45720" rtlCol="0" anchor="t">
            <a:spAutoFit/>
          </a:bodyPr>
          <a:lstStyle/>
          <a:p>
            <a:pPr algn="ctr"/>
            <a:r>
              <a:rPr lang="en-US" sz="4400" b="1">
                <a:latin typeface="Myriad Pro" panose="020B0503030403020204" pitchFamily="34" charset="0"/>
              </a:rPr>
              <a:t>$2,000 per year</a:t>
            </a:r>
            <a:endParaRPr lang="en-US" sz="3200" b="1">
              <a:latin typeface="Myriad Pro" panose="020B0503030403020204" pitchFamily="34" charset="0"/>
            </a:endParaRPr>
          </a:p>
        </p:txBody>
      </p:sp>
    </p:spTree>
    <p:extLst>
      <p:ext uri="{BB962C8B-B14F-4D97-AF65-F5344CB8AC3E}">
        <p14:creationId xmlns:p14="http://schemas.microsoft.com/office/powerpoint/2010/main" val="32626143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2D74943F-885A-AC07-0B6E-653340A86316}"/>
              </a:ext>
            </a:extLst>
          </p:cNvPr>
          <p:cNvSpPr txBox="1">
            <a:spLocks/>
          </p:cNvSpPr>
          <p:nvPr/>
        </p:nvSpPr>
        <p:spPr>
          <a:xfrm>
            <a:off x="744154" y="4146780"/>
            <a:ext cx="3234226" cy="44579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2"/>
                </a:solidFill>
                <a:effectLst/>
                <a:uLnTx/>
                <a:uFillTx/>
                <a:latin typeface="Myriad Pro"/>
                <a:ea typeface="Verdana"/>
              </a:rPr>
              <a:t>Annual Club Funds</a:t>
            </a:r>
            <a:endParaRPr lang="en-US" sz="4000" b="1" i="0" u="none" strike="noStrike" kern="1200" cap="none" spc="0" normalizeH="0" baseline="0" noProof="0">
              <a:ln>
                <a:noFill/>
              </a:ln>
              <a:solidFill>
                <a:schemeClr val="accent2"/>
              </a:solidFill>
              <a:effectLst/>
              <a:uLnTx/>
              <a:uFillTx/>
              <a:latin typeface="Myriad Pro" panose="020B0503030403020204" pitchFamily="34" charset="0"/>
            </a:endParaRPr>
          </a:p>
          <a:p>
            <a:pPr>
              <a:defRPr/>
            </a:pPr>
            <a:r>
              <a:rPr lang="en-US" sz="3000" b="0">
                <a:solidFill>
                  <a:schemeClr val="accent2"/>
                </a:solidFill>
                <a:latin typeface="Myriad Pro"/>
                <a:ea typeface="Verdana"/>
              </a:rPr>
              <a:t>25%</a:t>
            </a:r>
            <a:endParaRPr lang="en-US" sz="3000" b="0">
              <a:solidFill>
                <a:schemeClr val="accent2"/>
              </a:solidFill>
              <a:latin typeface="Myriad Pro" panose="020B0503030403020204" pitchFamily="34" charset="0"/>
            </a:endParaRPr>
          </a:p>
        </p:txBody>
      </p:sp>
      <p:sp>
        <p:nvSpPr>
          <p:cNvPr id="5" name="Text Placeholder 1">
            <a:extLst>
              <a:ext uri="{FF2B5EF4-FFF2-40B4-BE49-F238E27FC236}">
                <a16:creationId xmlns:a16="http://schemas.microsoft.com/office/drawing/2014/main" id="{0D9EA51D-0A16-F5EB-87EC-45C9B314C842}"/>
              </a:ext>
            </a:extLst>
          </p:cNvPr>
          <p:cNvSpPr txBox="1">
            <a:spLocks/>
          </p:cNvSpPr>
          <p:nvPr/>
        </p:nvSpPr>
        <p:spPr>
          <a:xfrm>
            <a:off x="452719" y="722376"/>
            <a:ext cx="11279160"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50" normalizeH="0" baseline="0" noProof="0">
                <a:ln>
                  <a:noFill/>
                </a:ln>
                <a:solidFill>
                  <a:srgbClr val="004374"/>
                </a:solidFill>
                <a:effectLst/>
                <a:uLnTx/>
                <a:uFillTx/>
                <a:latin typeface="Myriad Pro" panose="020B0503030403020204" pitchFamily="34" charset="0"/>
                <a:ea typeface="Verdana"/>
              </a:rPr>
              <a:t>Determine Fundraising Sources</a:t>
            </a:r>
          </a:p>
        </p:txBody>
      </p:sp>
      <p:pic>
        <p:nvPicPr>
          <p:cNvPr id="6" name="Picture Placeholder 9" descr="Spreadsheet and calculator">
            <a:extLst>
              <a:ext uri="{FF2B5EF4-FFF2-40B4-BE49-F238E27FC236}">
                <a16:creationId xmlns:a16="http://schemas.microsoft.com/office/drawing/2014/main" id="{C7C4DC1D-D585-5E3C-D950-4D0BCFBB8BFA}"/>
              </a:ext>
            </a:extLst>
          </p:cNvPr>
          <p:cNvPicPr>
            <a:picLocks noChangeAspect="1"/>
          </p:cNvPicPr>
          <p:nvPr/>
        </p:nvPicPr>
        <p:blipFill>
          <a:blip r:embed="rId5"/>
          <a:srcRect l="16695" r="16695"/>
          <a:stretch>
            <a:fillRect/>
          </a:stretch>
        </p:blipFill>
        <p:spPr>
          <a:xfrm>
            <a:off x="1263987" y="1843896"/>
            <a:ext cx="2194560" cy="2194560"/>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ysClr val="window" lastClr="FFFFFF">
              <a:lumMod val="95000"/>
            </a:sysClr>
          </a:solidFill>
        </p:spPr>
      </p:pic>
      <p:pic>
        <p:nvPicPr>
          <p:cNvPr id="7" name="Picture Placeholder 13">
            <a:extLst>
              <a:ext uri="{FF2B5EF4-FFF2-40B4-BE49-F238E27FC236}">
                <a16:creationId xmlns:a16="http://schemas.microsoft.com/office/drawing/2014/main" id="{8BB44C81-BFD7-DED5-F111-E1682687C2B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904" t="6579" r="38900" b="3126"/>
          <a:stretch/>
        </p:blipFill>
        <p:spPr>
          <a:xfrm>
            <a:off x="8781207" y="1843896"/>
            <a:ext cx="2194560" cy="2194560"/>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ysClr val="window" lastClr="FFFFFF">
              <a:lumMod val="95000"/>
            </a:sysClr>
          </a:solidFill>
        </p:spPr>
      </p:pic>
      <p:pic>
        <p:nvPicPr>
          <p:cNvPr id="8" name="Picture Placeholder 30">
            <a:extLst>
              <a:ext uri="{FF2B5EF4-FFF2-40B4-BE49-F238E27FC236}">
                <a16:creationId xmlns:a16="http://schemas.microsoft.com/office/drawing/2014/main" id="{F88535CD-0543-6016-7CF4-43B6609281DB}"/>
              </a:ext>
            </a:extLst>
          </p:cNvPr>
          <p:cNvPicPr>
            <a:picLocks noChangeAspect="1"/>
          </p:cNvPicPr>
          <p:nvPr/>
        </p:nvPicPr>
        <p:blipFill>
          <a:blip r:embed="rId8"/>
          <a:srcRect l="12935" r="12935"/>
          <a:stretch/>
        </p:blipFill>
        <p:spPr>
          <a:xfrm>
            <a:off x="4996850" y="1843896"/>
            <a:ext cx="2194560" cy="2194560"/>
          </a:xfrm>
          <a:custGeom>
            <a:avLst/>
            <a:gdLst>
              <a:gd name="connsiteX0" fmla="*/ 927847 w 1855694"/>
              <a:gd name="connsiteY0" fmla="*/ 0 h 1855694"/>
              <a:gd name="connsiteX1" fmla="*/ 1855694 w 1855694"/>
              <a:gd name="connsiteY1" fmla="*/ 927847 h 1855694"/>
              <a:gd name="connsiteX2" fmla="*/ 927847 w 1855694"/>
              <a:gd name="connsiteY2" fmla="*/ 1855694 h 1855694"/>
              <a:gd name="connsiteX3" fmla="*/ 0 w 1855694"/>
              <a:gd name="connsiteY3" fmla="*/ 927847 h 1855694"/>
              <a:gd name="connsiteX4" fmla="*/ 927847 w 1855694"/>
              <a:gd name="connsiteY4" fmla="*/ 0 h 185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4" h="1855694">
                <a:moveTo>
                  <a:pt x="927847" y="0"/>
                </a:moveTo>
                <a:cubicBezTo>
                  <a:pt x="1440283" y="0"/>
                  <a:pt x="1855694" y="415411"/>
                  <a:pt x="1855694" y="927847"/>
                </a:cubicBezTo>
                <a:cubicBezTo>
                  <a:pt x="1855694" y="1440283"/>
                  <a:pt x="1440283" y="1855694"/>
                  <a:pt x="927847" y="1855694"/>
                </a:cubicBezTo>
                <a:cubicBezTo>
                  <a:pt x="415411" y="1855694"/>
                  <a:pt x="0" y="1440283"/>
                  <a:pt x="0" y="927847"/>
                </a:cubicBezTo>
                <a:cubicBezTo>
                  <a:pt x="0" y="415411"/>
                  <a:pt x="415411" y="0"/>
                  <a:pt x="927847" y="0"/>
                </a:cubicBezTo>
                <a:close/>
              </a:path>
            </a:pathLst>
          </a:custGeom>
          <a:solidFill>
            <a:sysClr val="window" lastClr="FFFFFF">
              <a:lumMod val="95000"/>
            </a:sysClr>
          </a:solidFill>
        </p:spPr>
      </p:pic>
      <p:cxnSp>
        <p:nvCxnSpPr>
          <p:cNvPr id="10" name="Straight Connector 9">
            <a:extLst>
              <a:ext uri="{FF2B5EF4-FFF2-40B4-BE49-F238E27FC236}">
                <a16:creationId xmlns:a16="http://schemas.microsoft.com/office/drawing/2014/main" id="{1A50E4E0-5124-8072-9762-17AE3B8DD41A}"/>
              </a:ext>
            </a:extLst>
          </p:cNvPr>
          <p:cNvCxnSpPr>
            <a:cxnSpLocks/>
          </p:cNvCxnSpPr>
          <p:nvPr/>
        </p:nvCxnSpPr>
        <p:spPr>
          <a:xfrm>
            <a:off x="1849056" y="1444752"/>
            <a:ext cx="8493889"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3" name="Text Placeholder 4">
            <a:extLst>
              <a:ext uri="{FF2B5EF4-FFF2-40B4-BE49-F238E27FC236}">
                <a16:creationId xmlns:a16="http://schemas.microsoft.com/office/drawing/2014/main" id="{67D1CFBC-428B-2E27-AE3C-A5F16BF19EC3}"/>
              </a:ext>
            </a:extLst>
          </p:cNvPr>
          <p:cNvSpPr txBox="1">
            <a:spLocks/>
          </p:cNvSpPr>
          <p:nvPr/>
        </p:nvSpPr>
        <p:spPr>
          <a:xfrm>
            <a:off x="4477017" y="4146780"/>
            <a:ext cx="3234226" cy="111321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2"/>
                </a:solidFill>
                <a:effectLst/>
                <a:uLnTx/>
                <a:uFillTx/>
                <a:latin typeface="Myriad Pro"/>
                <a:ea typeface="Verdana"/>
              </a:rPr>
              <a:t>Fundraising Events</a:t>
            </a:r>
          </a:p>
          <a:p>
            <a:pPr>
              <a:defRPr/>
            </a:pPr>
            <a:r>
              <a:rPr lang="en-US" sz="3000" b="0">
                <a:solidFill>
                  <a:schemeClr val="accent2"/>
                </a:solidFill>
                <a:latin typeface="Myriad Pro"/>
                <a:ea typeface="Verdana"/>
              </a:rPr>
              <a:t>50%</a:t>
            </a:r>
          </a:p>
        </p:txBody>
      </p:sp>
      <p:sp>
        <p:nvSpPr>
          <p:cNvPr id="4" name="Text Placeholder 5">
            <a:extLst>
              <a:ext uri="{FF2B5EF4-FFF2-40B4-BE49-F238E27FC236}">
                <a16:creationId xmlns:a16="http://schemas.microsoft.com/office/drawing/2014/main" id="{180B3F8B-A27D-B3F7-E6D4-3BA212811457}"/>
              </a:ext>
            </a:extLst>
          </p:cNvPr>
          <p:cNvSpPr txBox="1">
            <a:spLocks/>
          </p:cNvSpPr>
          <p:nvPr/>
        </p:nvSpPr>
        <p:spPr>
          <a:xfrm>
            <a:off x="8261374" y="4078744"/>
            <a:ext cx="3234226" cy="203054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chemeClr val="accent2"/>
                </a:solidFill>
                <a:effectLst/>
                <a:uLnTx/>
                <a:uFillTx/>
                <a:latin typeface="Myriad Pro"/>
                <a:ea typeface="Verdana"/>
              </a:rPr>
              <a:t>Member Giving</a:t>
            </a:r>
          </a:p>
          <a:p>
            <a:pPr>
              <a:defRPr/>
            </a:pPr>
            <a:r>
              <a:rPr lang="en-US" sz="3000" b="0">
                <a:solidFill>
                  <a:schemeClr val="accent2"/>
                </a:solidFill>
                <a:latin typeface="Myriad Pro"/>
                <a:ea typeface="Verdana"/>
              </a:rPr>
              <a:t>25%</a:t>
            </a:r>
            <a:endParaRPr lang="en-US" sz="3000" b="0">
              <a:solidFill>
                <a:schemeClr val="accent2"/>
              </a:solidFill>
              <a:latin typeface="Myriad Pro" panose="020B0503030403020204" pitchFamily="34" charset="0"/>
            </a:endParaRPr>
          </a:p>
          <a:p>
            <a:pPr>
              <a:defRPr/>
            </a:pPr>
            <a:endParaRPr lang="en-US" sz="4000" b="0">
              <a:solidFill>
                <a:schemeClr val="accent2"/>
              </a:solidFill>
              <a:latin typeface="Myriad Pro" panose="020B0503030403020204" pitchFamily="34" charset="0"/>
            </a:endParaRPr>
          </a:p>
        </p:txBody>
      </p:sp>
    </p:spTree>
    <p:extLst>
      <p:ext uri="{BB962C8B-B14F-4D97-AF65-F5344CB8AC3E}">
        <p14:creationId xmlns:p14="http://schemas.microsoft.com/office/powerpoint/2010/main" val="208603548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6BF9-FB11-077F-8547-692DC6D8DA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60C087-193B-C5EE-AA16-0DAAF369EE96}"/>
              </a:ext>
            </a:extLst>
          </p:cNvPr>
          <p:cNvSpPr>
            <a:spLocks noGrp="1"/>
          </p:cNvSpPr>
          <p:nvPr>
            <p:ph type="title"/>
          </p:nvPr>
        </p:nvSpPr>
        <p:spPr/>
        <p:txBody>
          <a:bodyPr/>
          <a:lstStyle/>
          <a:p>
            <a:r>
              <a:rPr lang="en-US"/>
              <a:t>Annual Club Funds</a:t>
            </a:r>
          </a:p>
        </p:txBody>
      </p:sp>
      <p:pic>
        <p:nvPicPr>
          <p:cNvPr id="9" name="Graphic 8" descr="Piggy Bank with solid fill">
            <a:extLst>
              <a:ext uri="{FF2B5EF4-FFF2-40B4-BE49-F238E27FC236}">
                <a16:creationId xmlns:a16="http://schemas.microsoft.com/office/drawing/2014/main" id="{2CD43B99-D8CE-6570-DC30-F27CE80C02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6445" y="1992542"/>
            <a:ext cx="2640050" cy="2640050"/>
          </a:xfrm>
          <a:prstGeom prst="rect">
            <a:avLst/>
          </a:prstGeom>
        </p:spPr>
      </p:pic>
      <p:sp>
        <p:nvSpPr>
          <p:cNvPr id="14" name="Text Placeholder 4">
            <a:extLst>
              <a:ext uri="{FF2B5EF4-FFF2-40B4-BE49-F238E27FC236}">
                <a16:creationId xmlns:a16="http://schemas.microsoft.com/office/drawing/2014/main" id="{1292A804-6D03-0871-25D3-C69258CCCBC7}"/>
              </a:ext>
            </a:extLst>
          </p:cNvPr>
          <p:cNvSpPr txBox="1">
            <a:spLocks/>
          </p:cNvSpPr>
          <p:nvPr/>
        </p:nvSpPr>
        <p:spPr>
          <a:xfrm>
            <a:off x="762000" y="1433904"/>
            <a:ext cx="10515600" cy="3990192"/>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50000"/>
              </a:lnSpc>
              <a:spcBef>
                <a:spcPts val="0"/>
              </a:spcBef>
              <a:buFont typeface="Arial" panose="020B0604020202020204" pitchFamily="34" charset="0"/>
              <a:buNone/>
              <a:defRPr/>
            </a:pPr>
            <a:r>
              <a:rPr lang="en-US" sz="2800" b="1">
                <a:solidFill>
                  <a:srgbClr val="004374"/>
                </a:solidFill>
                <a:latin typeface="Myriad Pro"/>
              </a:rPr>
              <a:t>Annual gift</a:t>
            </a:r>
          </a:p>
          <a:p>
            <a:pPr lvl="2">
              <a:lnSpc>
                <a:spcPct val="150000"/>
              </a:lnSpc>
              <a:spcBef>
                <a:spcPts val="0"/>
              </a:spcBef>
              <a:buFont typeface="Wingdings" panose="05000000000000000000" pitchFamily="2" charset="2"/>
              <a:buChar char="§"/>
              <a:defRPr/>
            </a:pPr>
            <a:r>
              <a:rPr lang="en-US" sz="2400">
                <a:solidFill>
                  <a:schemeClr val="accent2"/>
                </a:solidFill>
                <a:latin typeface="Myriad Pro"/>
              </a:rPr>
              <a:t>Add, continue, or increase annual gift</a:t>
            </a:r>
          </a:p>
          <a:p>
            <a:pPr marL="457200" lvl="1" indent="0">
              <a:lnSpc>
                <a:spcPct val="150000"/>
              </a:lnSpc>
              <a:spcBef>
                <a:spcPts val="0"/>
              </a:spcBef>
              <a:buFont typeface="Arial" panose="020B0604020202020204" pitchFamily="34" charset="0"/>
              <a:buNone/>
              <a:defRPr/>
            </a:pPr>
            <a:r>
              <a:rPr lang="en-US" sz="2800" b="1">
                <a:solidFill>
                  <a:srgbClr val="004374"/>
                </a:solidFill>
                <a:latin typeface="Myriad Pro"/>
              </a:rPr>
              <a:t>Leverage club gift</a:t>
            </a:r>
          </a:p>
          <a:p>
            <a:pPr lvl="2">
              <a:lnSpc>
                <a:spcPct val="150000"/>
              </a:lnSpc>
              <a:spcBef>
                <a:spcPts val="0"/>
              </a:spcBef>
              <a:buFont typeface="Wingdings" panose="05000000000000000000" pitchFamily="2" charset="2"/>
              <a:buChar char="§"/>
              <a:defRPr/>
            </a:pPr>
            <a:r>
              <a:rPr lang="en-US" sz="2400">
                <a:solidFill>
                  <a:schemeClr val="accent2"/>
                </a:solidFill>
                <a:latin typeface="Myriad Pro"/>
              </a:rPr>
              <a:t>Challenge members to match your club gift</a:t>
            </a:r>
          </a:p>
          <a:p>
            <a:pPr marL="457200" lvl="1" indent="0">
              <a:lnSpc>
                <a:spcPct val="150000"/>
              </a:lnSpc>
              <a:spcBef>
                <a:spcPts val="0"/>
              </a:spcBef>
              <a:buFont typeface="Arial" panose="020B0604020202020204" pitchFamily="34" charset="0"/>
              <a:buNone/>
              <a:defRPr/>
            </a:pPr>
            <a:r>
              <a:rPr lang="en-US" sz="2800" b="1">
                <a:solidFill>
                  <a:srgbClr val="004374"/>
                </a:solidFill>
                <a:latin typeface="Myriad Pro"/>
              </a:rPr>
              <a:t>Cause focus</a:t>
            </a:r>
          </a:p>
          <a:p>
            <a:pPr lvl="2">
              <a:lnSpc>
                <a:spcPct val="150000"/>
              </a:lnSpc>
              <a:spcBef>
                <a:spcPts val="0"/>
              </a:spcBef>
              <a:buFont typeface="Wingdings" panose="05000000000000000000" pitchFamily="2" charset="2"/>
              <a:buChar char="§"/>
              <a:defRPr/>
            </a:pPr>
            <a:r>
              <a:rPr lang="en-US" sz="2400">
                <a:solidFill>
                  <a:schemeClr val="accent2"/>
                </a:solidFill>
                <a:latin typeface="Myriad Pro"/>
              </a:rPr>
              <a:t>Happy dollars: Once a month to Impact Club goal</a:t>
            </a:r>
            <a:endParaRPr lang="en-US" sz="2000">
              <a:solidFill>
                <a:schemeClr val="accent2"/>
              </a:solidFill>
              <a:latin typeface="Myriad Pro"/>
            </a:endParaRPr>
          </a:p>
          <a:p>
            <a:pPr lvl="2">
              <a:lnSpc>
                <a:spcPct val="150000"/>
              </a:lnSpc>
              <a:spcBef>
                <a:spcPts val="0"/>
              </a:spcBef>
              <a:buFont typeface="Wingdings" panose="05000000000000000000" pitchFamily="2" charset="2"/>
              <a:buChar char="§"/>
              <a:defRPr/>
            </a:pPr>
            <a:endParaRPr lang="en-US" sz="2000">
              <a:solidFill>
                <a:srgbClr val="004374"/>
              </a:solidFill>
              <a:latin typeface="Myriad Pro"/>
            </a:endParaRPr>
          </a:p>
        </p:txBody>
      </p:sp>
    </p:spTree>
    <p:extLst>
      <p:ext uri="{BB962C8B-B14F-4D97-AF65-F5344CB8AC3E}">
        <p14:creationId xmlns:p14="http://schemas.microsoft.com/office/powerpoint/2010/main" val="227073713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F8C5-1FE5-8326-7762-6F4D704F80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51A7F-D923-9AA3-C441-C2BFF85123FB}"/>
              </a:ext>
            </a:extLst>
          </p:cNvPr>
          <p:cNvSpPr>
            <a:spLocks noGrp="1"/>
          </p:cNvSpPr>
          <p:nvPr>
            <p:ph sz="half" idx="2"/>
          </p:nvPr>
        </p:nvSpPr>
        <p:spPr>
          <a:xfrm>
            <a:off x="808803" y="4423619"/>
            <a:ext cx="4988719" cy="990881"/>
          </a:xfrm>
        </p:spPr>
        <p:txBody>
          <a:bodyPr>
            <a:normAutofit/>
          </a:bodyPr>
          <a:lstStyle/>
          <a:p>
            <a:r>
              <a:rPr lang="en-US" sz="2800"/>
              <a:t>Start the new event you’ve always wanted to do!</a:t>
            </a:r>
          </a:p>
        </p:txBody>
      </p:sp>
      <p:sp>
        <p:nvSpPr>
          <p:cNvPr id="3" name="Title 2">
            <a:extLst>
              <a:ext uri="{FF2B5EF4-FFF2-40B4-BE49-F238E27FC236}">
                <a16:creationId xmlns:a16="http://schemas.microsoft.com/office/drawing/2014/main" id="{DF294543-BB75-41E0-A137-FD5143CA6F1E}"/>
              </a:ext>
            </a:extLst>
          </p:cNvPr>
          <p:cNvSpPr>
            <a:spLocks noGrp="1"/>
          </p:cNvSpPr>
          <p:nvPr>
            <p:ph type="title"/>
          </p:nvPr>
        </p:nvSpPr>
        <p:spPr/>
        <p:txBody>
          <a:bodyPr/>
          <a:lstStyle/>
          <a:p>
            <a:r>
              <a:rPr lang="en-US"/>
              <a:t>Events</a:t>
            </a:r>
          </a:p>
        </p:txBody>
      </p:sp>
      <p:sp>
        <p:nvSpPr>
          <p:cNvPr id="4" name="Text Placeholder 3">
            <a:extLst>
              <a:ext uri="{FF2B5EF4-FFF2-40B4-BE49-F238E27FC236}">
                <a16:creationId xmlns:a16="http://schemas.microsoft.com/office/drawing/2014/main" id="{D1CB27B1-5BB3-E921-F91E-29C3F9306709}"/>
              </a:ext>
            </a:extLst>
          </p:cNvPr>
          <p:cNvSpPr>
            <a:spLocks noGrp="1"/>
          </p:cNvSpPr>
          <p:nvPr>
            <p:ph type="body" sz="quarter" idx="14"/>
          </p:nvPr>
        </p:nvSpPr>
        <p:spPr>
          <a:xfrm>
            <a:off x="808803" y="3849432"/>
            <a:ext cx="4988717" cy="528637"/>
          </a:xfrm>
        </p:spPr>
        <p:txBody>
          <a:bodyPr>
            <a:noAutofit/>
          </a:bodyPr>
          <a:lstStyle/>
          <a:p>
            <a:r>
              <a:rPr lang="en-US" sz="3200"/>
              <a:t>New Fundraisers</a:t>
            </a:r>
          </a:p>
        </p:txBody>
      </p:sp>
      <p:sp>
        <p:nvSpPr>
          <p:cNvPr id="5" name="Content Placeholder 4">
            <a:extLst>
              <a:ext uri="{FF2B5EF4-FFF2-40B4-BE49-F238E27FC236}">
                <a16:creationId xmlns:a16="http://schemas.microsoft.com/office/drawing/2014/main" id="{6313AFED-01AE-8CCE-BCBD-02D924607200}"/>
              </a:ext>
            </a:extLst>
          </p:cNvPr>
          <p:cNvSpPr>
            <a:spLocks noGrp="1"/>
          </p:cNvSpPr>
          <p:nvPr>
            <p:ph sz="half" idx="15"/>
          </p:nvPr>
        </p:nvSpPr>
        <p:spPr>
          <a:xfrm>
            <a:off x="808803" y="2277013"/>
            <a:ext cx="4988719" cy="1106267"/>
          </a:xfrm>
        </p:spPr>
        <p:txBody>
          <a:bodyPr>
            <a:normAutofit/>
          </a:bodyPr>
          <a:lstStyle/>
          <a:p>
            <a:r>
              <a:rPr lang="en-US" sz="2800"/>
              <a:t>Add Impact Club goal</a:t>
            </a:r>
          </a:p>
          <a:p>
            <a:r>
              <a:rPr lang="en-US" sz="2800"/>
              <a:t>Allocate extra funds raised</a:t>
            </a:r>
          </a:p>
        </p:txBody>
      </p:sp>
      <p:sp>
        <p:nvSpPr>
          <p:cNvPr id="6" name="Text Placeholder 5">
            <a:extLst>
              <a:ext uri="{FF2B5EF4-FFF2-40B4-BE49-F238E27FC236}">
                <a16:creationId xmlns:a16="http://schemas.microsoft.com/office/drawing/2014/main" id="{448BC813-1819-387F-9C4F-3308871041A2}"/>
              </a:ext>
            </a:extLst>
          </p:cNvPr>
          <p:cNvSpPr>
            <a:spLocks noGrp="1"/>
          </p:cNvSpPr>
          <p:nvPr>
            <p:ph type="body" sz="quarter" idx="16"/>
          </p:nvPr>
        </p:nvSpPr>
        <p:spPr>
          <a:xfrm>
            <a:off x="808803" y="1702826"/>
            <a:ext cx="4988717" cy="528637"/>
          </a:xfrm>
        </p:spPr>
        <p:txBody>
          <a:bodyPr>
            <a:noAutofit/>
          </a:bodyPr>
          <a:lstStyle/>
          <a:p>
            <a:r>
              <a:rPr lang="en-US"/>
              <a:t>Existing </a:t>
            </a:r>
            <a:r>
              <a:rPr lang="en-US" sz="3200"/>
              <a:t>Fundraisers</a:t>
            </a:r>
            <a:endParaRPr lang="en-US"/>
          </a:p>
        </p:txBody>
      </p:sp>
      <p:sp>
        <p:nvSpPr>
          <p:cNvPr id="9" name="Text Placeholder 5">
            <a:extLst>
              <a:ext uri="{FF2B5EF4-FFF2-40B4-BE49-F238E27FC236}">
                <a16:creationId xmlns:a16="http://schemas.microsoft.com/office/drawing/2014/main" id="{395213D5-DE73-9A67-D963-EC9E6134E90C}"/>
              </a:ext>
            </a:extLst>
          </p:cNvPr>
          <p:cNvSpPr txBox="1">
            <a:spLocks/>
          </p:cNvSpPr>
          <p:nvPr/>
        </p:nvSpPr>
        <p:spPr>
          <a:xfrm>
            <a:off x="6354850" y="1683470"/>
            <a:ext cx="4988717" cy="5286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3200" b="1"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800" b="1"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b="1"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b="1"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t>Low-Lift Ideas</a:t>
            </a:r>
          </a:p>
        </p:txBody>
      </p:sp>
      <p:pic>
        <p:nvPicPr>
          <p:cNvPr id="8" name="Picture 7" descr="A drawing of a computer with icons and arrows&#10;&#10;AI-generated content may be incorrect.">
            <a:extLst>
              <a:ext uri="{FF2B5EF4-FFF2-40B4-BE49-F238E27FC236}">
                <a16:creationId xmlns:a16="http://schemas.microsoft.com/office/drawing/2014/main" id="{586ACE83-1B8B-75F7-DDCB-1BADA1B967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940"/>
          <a:stretch/>
        </p:blipFill>
        <p:spPr>
          <a:xfrm>
            <a:off x="7617448" y="4054710"/>
            <a:ext cx="2463521" cy="1946040"/>
          </a:xfrm>
          <a:prstGeom prst="rect">
            <a:avLst/>
          </a:prstGeom>
        </p:spPr>
      </p:pic>
      <p:pic>
        <p:nvPicPr>
          <p:cNvPr id="11" name="Picture 10" descr="A colorful spoon fork and knife&#10;&#10;AI-generated content may be incorrect.">
            <a:extLst>
              <a:ext uri="{FF2B5EF4-FFF2-40B4-BE49-F238E27FC236}">
                <a16:creationId xmlns:a16="http://schemas.microsoft.com/office/drawing/2014/main" id="{21E705DF-EA7F-BBAC-852D-5188917E913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51630" y="2291713"/>
            <a:ext cx="2049016" cy="1717686"/>
          </a:xfrm>
          <a:prstGeom prst="rect">
            <a:avLst/>
          </a:prstGeom>
        </p:spPr>
      </p:pic>
      <p:pic>
        <p:nvPicPr>
          <p:cNvPr id="13" name="Picture 12" descr="A blue and white cash register&#10;&#10;AI-generated content may be incorrect.">
            <a:extLst>
              <a:ext uri="{FF2B5EF4-FFF2-40B4-BE49-F238E27FC236}">
                <a16:creationId xmlns:a16="http://schemas.microsoft.com/office/drawing/2014/main" id="{B8B928F6-FB58-6939-94FA-88AEA96B5C1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849209" y="1799824"/>
            <a:ext cx="2869686" cy="2866147"/>
          </a:xfrm>
          <a:prstGeom prst="rect">
            <a:avLst/>
          </a:prstGeom>
        </p:spPr>
      </p:pic>
    </p:spTree>
    <p:extLst>
      <p:ext uri="{BB962C8B-B14F-4D97-AF65-F5344CB8AC3E}">
        <p14:creationId xmlns:p14="http://schemas.microsoft.com/office/powerpoint/2010/main" val="353134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6381F2-C2F2-05C9-DFE4-F3382ADAC15E}"/>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69554EDF-9F2B-D588-3770-ECE9DF22BC3E}"/>
              </a:ext>
            </a:extLst>
          </p:cNvPr>
          <p:cNvSpPr txBox="1">
            <a:spLocks/>
          </p:cNvSpPr>
          <p:nvPr/>
        </p:nvSpPr>
        <p:spPr>
          <a:xfrm>
            <a:off x="912840" y="654393"/>
            <a:ext cx="11279160"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50" normalizeH="0" baseline="0" noProof="0">
                <a:ln>
                  <a:noFill/>
                </a:ln>
                <a:solidFill>
                  <a:srgbClr val="004374"/>
                </a:solidFill>
                <a:effectLst/>
                <a:uLnTx/>
                <a:uFillTx/>
                <a:latin typeface="Myriad Pro" panose="020B0503030403020204" pitchFamily="34" charset="0"/>
                <a:ea typeface="Verdana" panose="020B0604030504040204" pitchFamily="34" charset="0"/>
              </a:rPr>
              <a:t>Individual Gifts</a:t>
            </a:r>
          </a:p>
        </p:txBody>
      </p:sp>
      <p:grpSp>
        <p:nvGrpSpPr>
          <p:cNvPr id="15" name="Group 14">
            <a:extLst>
              <a:ext uri="{FF2B5EF4-FFF2-40B4-BE49-F238E27FC236}">
                <a16:creationId xmlns:a16="http://schemas.microsoft.com/office/drawing/2014/main" id="{3F142401-DA73-EB68-67AB-1F3C9BF024E1}"/>
              </a:ext>
            </a:extLst>
          </p:cNvPr>
          <p:cNvGrpSpPr/>
          <p:nvPr/>
        </p:nvGrpSpPr>
        <p:grpSpPr>
          <a:xfrm>
            <a:off x="1122733" y="2169936"/>
            <a:ext cx="9971061" cy="639943"/>
            <a:chOff x="1001740" y="1742072"/>
            <a:chExt cx="10048820" cy="733343"/>
          </a:xfrm>
        </p:grpSpPr>
        <p:sp>
          <p:nvSpPr>
            <p:cNvPr id="5" name="Freeform: Shape 4">
              <a:extLst>
                <a:ext uri="{FF2B5EF4-FFF2-40B4-BE49-F238E27FC236}">
                  <a16:creationId xmlns:a16="http://schemas.microsoft.com/office/drawing/2014/main" id="{D957E620-2E02-944D-8C60-BF129B7C43C1}"/>
                </a:ext>
              </a:extLst>
            </p:cNvPr>
            <p:cNvSpPr/>
            <p:nvPr/>
          </p:nvSpPr>
          <p:spPr>
            <a:xfrm>
              <a:off x="1001740" y="1742072"/>
              <a:ext cx="4954560" cy="733343"/>
            </a:xfrm>
            <a:custGeom>
              <a:avLst/>
              <a:gdLst>
                <a:gd name="connsiteX0" fmla="*/ 0 w 10547349"/>
                <a:gd name="connsiteY0" fmla="*/ 139915 h 839474"/>
                <a:gd name="connsiteX1" fmla="*/ 139915 w 10547349"/>
                <a:gd name="connsiteY1" fmla="*/ 0 h 839474"/>
                <a:gd name="connsiteX2" fmla="*/ 10407434 w 10547349"/>
                <a:gd name="connsiteY2" fmla="*/ 0 h 839474"/>
                <a:gd name="connsiteX3" fmla="*/ 10547349 w 10547349"/>
                <a:gd name="connsiteY3" fmla="*/ 139915 h 839474"/>
                <a:gd name="connsiteX4" fmla="*/ 10547349 w 10547349"/>
                <a:gd name="connsiteY4" fmla="*/ 699559 h 839474"/>
                <a:gd name="connsiteX5" fmla="*/ 10407434 w 10547349"/>
                <a:gd name="connsiteY5" fmla="*/ 839474 h 839474"/>
                <a:gd name="connsiteX6" fmla="*/ 139915 w 10547349"/>
                <a:gd name="connsiteY6" fmla="*/ 839474 h 839474"/>
                <a:gd name="connsiteX7" fmla="*/ 0 w 10547349"/>
                <a:gd name="connsiteY7" fmla="*/ 699559 h 839474"/>
                <a:gd name="connsiteX8" fmla="*/ 0 w 10547349"/>
                <a:gd name="connsiteY8" fmla="*/ 139915 h 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349" h="839474">
                  <a:moveTo>
                    <a:pt x="0" y="139915"/>
                  </a:moveTo>
                  <a:cubicBezTo>
                    <a:pt x="0" y="62642"/>
                    <a:pt x="62642" y="0"/>
                    <a:pt x="139915" y="0"/>
                  </a:cubicBezTo>
                  <a:lnTo>
                    <a:pt x="10407434" y="0"/>
                  </a:lnTo>
                  <a:cubicBezTo>
                    <a:pt x="10484707" y="0"/>
                    <a:pt x="10547349" y="62642"/>
                    <a:pt x="10547349" y="139915"/>
                  </a:cubicBezTo>
                  <a:lnTo>
                    <a:pt x="10547349" y="699559"/>
                  </a:lnTo>
                  <a:cubicBezTo>
                    <a:pt x="10547349" y="776832"/>
                    <a:pt x="10484707" y="839474"/>
                    <a:pt x="10407434" y="839474"/>
                  </a:cubicBezTo>
                  <a:lnTo>
                    <a:pt x="139915" y="839474"/>
                  </a:lnTo>
                  <a:cubicBezTo>
                    <a:pt x="62642" y="839474"/>
                    <a:pt x="0" y="776832"/>
                    <a:pt x="0" y="699559"/>
                  </a:cubicBezTo>
                  <a:lnTo>
                    <a:pt x="0" y="139915"/>
                  </a:lnTo>
                  <a:close/>
                </a:path>
              </a:pathLst>
            </a:custGeom>
            <a:solidFill>
              <a:srgbClr val="F0EADE"/>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4330" tIns="174330" rIns="174330" bIns="17433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3500" b="0" i="0" u="none" strike="noStrike" kern="1200" cap="none" spc="0" normalizeH="0" baseline="0" noProof="0">
                  <a:ln>
                    <a:noFill/>
                  </a:ln>
                  <a:solidFill>
                    <a:srgbClr val="004374"/>
                  </a:solidFill>
                  <a:effectLst/>
                  <a:uLnTx/>
                  <a:uFillTx/>
                  <a:latin typeface="Myriad Pro" panose="020B0503030403020204" pitchFamily="34" charset="0"/>
                  <a:ea typeface="+mn-ea"/>
                  <a:cs typeface="+mn-cs"/>
                </a:rPr>
                <a:t>Personal donation</a:t>
              </a:r>
            </a:p>
          </p:txBody>
        </p:sp>
        <p:sp>
          <p:nvSpPr>
            <p:cNvPr id="13" name="Freeform: Shape 12">
              <a:extLst>
                <a:ext uri="{FF2B5EF4-FFF2-40B4-BE49-F238E27FC236}">
                  <a16:creationId xmlns:a16="http://schemas.microsoft.com/office/drawing/2014/main" id="{10779686-DFB4-9107-B791-A399F8A72EFC}"/>
                </a:ext>
              </a:extLst>
            </p:cNvPr>
            <p:cNvSpPr/>
            <p:nvPr/>
          </p:nvSpPr>
          <p:spPr>
            <a:xfrm>
              <a:off x="6096000" y="1742072"/>
              <a:ext cx="4954560" cy="733343"/>
            </a:xfrm>
            <a:custGeom>
              <a:avLst/>
              <a:gdLst>
                <a:gd name="connsiteX0" fmla="*/ 0 w 10547349"/>
                <a:gd name="connsiteY0" fmla="*/ 139915 h 839474"/>
                <a:gd name="connsiteX1" fmla="*/ 139915 w 10547349"/>
                <a:gd name="connsiteY1" fmla="*/ 0 h 839474"/>
                <a:gd name="connsiteX2" fmla="*/ 10407434 w 10547349"/>
                <a:gd name="connsiteY2" fmla="*/ 0 h 839474"/>
                <a:gd name="connsiteX3" fmla="*/ 10547349 w 10547349"/>
                <a:gd name="connsiteY3" fmla="*/ 139915 h 839474"/>
                <a:gd name="connsiteX4" fmla="*/ 10547349 w 10547349"/>
                <a:gd name="connsiteY4" fmla="*/ 699559 h 839474"/>
                <a:gd name="connsiteX5" fmla="*/ 10407434 w 10547349"/>
                <a:gd name="connsiteY5" fmla="*/ 839474 h 839474"/>
                <a:gd name="connsiteX6" fmla="*/ 139915 w 10547349"/>
                <a:gd name="connsiteY6" fmla="*/ 839474 h 839474"/>
                <a:gd name="connsiteX7" fmla="*/ 0 w 10547349"/>
                <a:gd name="connsiteY7" fmla="*/ 699559 h 839474"/>
                <a:gd name="connsiteX8" fmla="*/ 0 w 10547349"/>
                <a:gd name="connsiteY8" fmla="*/ 139915 h 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349" h="839474">
                  <a:moveTo>
                    <a:pt x="0" y="139915"/>
                  </a:moveTo>
                  <a:cubicBezTo>
                    <a:pt x="0" y="62642"/>
                    <a:pt x="62642" y="0"/>
                    <a:pt x="139915" y="0"/>
                  </a:cubicBezTo>
                  <a:lnTo>
                    <a:pt x="10407434" y="0"/>
                  </a:lnTo>
                  <a:cubicBezTo>
                    <a:pt x="10484707" y="0"/>
                    <a:pt x="10547349" y="62642"/>
                    <a:pt x="10547349" y="139915"/>
                  </a:cubicBezTo>
                  <a:lnTo>
                    <a:pt x="10547349" y="699559"/>
                  </a:lnTo>
                  <a:cubicBezTo>
                    <a:pt x="10547349" y="776832"/>
                    <a:pt x="10484707" y="839474"/>
                    <a:pt x="10407434" y="839474"/>
                  </a:cubicBezTo>
                  <a:lnTo>
                    <a:pt x="139915" y="839474"/>
                  </a:lnTo>
                  <a:cubicBezTo>
                    <a:pt x="62642" y="839474"/>
                    <a:pt x="0" y="776832"/>
                    <a:pt x="0" y="699559"/>
                  </a:cubicBezTo>
                  <a:lnTo>
                    <a:pt x="0" y="139915"/>
                  </a:lnTo>
                  <a:close/>
                </a:path>
              </a:pathLst>
            </a:custGeom>
            <a:solidFill>
              <a:srgbClr val="F0EADE"/>
            </a:solid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4330" tIns="174330" rIns="174330" bIns="17433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lang="en-US" sz="3500">
                  <a:solidFill>
                    <a:srgbClr val="004374"/>
                  </a:solidFill>
                  <a:latin typeface="Myriad Pro" panose="020B0503030403020204" pitchFamily="34" charset="0"/>
                </a:rPr>
                <a:t>Online recurring</a:t>
              </a:r>
              <a:r>
                <a:rPr kumimoji="0" lang="en-US" sz="3500" b="0" i="0" u="none" strike="noStrike" kern="1200" cap="none" spc="0" normalizeH="0" baseline="0" noProof="0">
                  <a:ln>
                    <a:noFill/>
                  </a:ln>
                  <a:solidFill>
                    <a:srgbClr val="004374"/>
                  </a:solidFill>
                  <a:effectLst/>
                  <a:uLnTx/>
                  <a:uFillTx/>
                  <a:latin typeface="Myriad Pro" panose="020B0503030403020204" pitchFamily="34" charset="0"/>
                  <a:ea typeface="+mn-ea"/>
                  <a:cs typeface="+mn-cs"/>
                </a:rPr>
                <a:t> gifts</a:t>
              </a:r>
            </a:p>
          </p:txBody>
        </p:sp>
      </p:grpSp>
      <p:pic>
        <p:nvPicPr>
          <p:cNvPr id="18" name="Picture 17">
            <a:extLst>
              <a:ext uri="{FF2B5EF4-FFF2-40B4-BE49-F238E27FC236}">
                <a16:creationId xmlns:a16="http://schemas.microsoft.com/office/drawing/2014/main" id="{8E7A399A-287D-63F2-316B-76B785EE1C74}"/>
              </a:ext>
            </a:extLst>
          </p:cNvPr>
          <p:cNvPicPr>
            <a:picLocks noChangeAspect="1"/>
          </p:cNvPicPr>
          <p:nvPr/>
        </p:nvPicPr>
        <p:blipFill>
          <a:blip r:embed="rId4"/>
          <a:srcRect t="31510" b="30586"/>
          <a:stretch/>
        </p:blipFill>
        <p:spPr>
          <a:xfrm>
            <a:off x="836640" y="3694818"/>
            <a:ext cx="10543247" cy="1992237"/>
          </a:xfrm>
          <a:prstGeom prst="rect">
            <a:avLst/>
          </a:prstGeom>
        </p:spPr>
      </p:pic>
      <p:sp>
        <p:nvSpPr>
          <p:cNvPr id="3" name="TextBox 2">
            <a:extLst>
              <a:ext uri="{FF2B5EF4-FFF2-40B4-BE49-F238E27FC236}">
                <a16:creationId xmlns:a16="http://schemas.microsoft.com/office/drawing/2014/main" id="{EDBC75F0-2754-8D14-0B6D-F7FAF3F107EA}"/>
              </a:ext>
            </a:extLst>
          </p:cNvPr>
          <p:cNvSpPr txBox="1"/>
          <p:nvPr/>
        </p:nvSpPr>
        <p:spPr>
          <a:xfrm>
            <a:off x="9707527" y="4444403"/>
            <a:ext cx="1520454" cy="707886"/>
          </a:xfrm>
          <a:prstGeom prst="rect">
            <a:avLst/>
          </a:prstGeom>
          <a:solidFill>
            <a:schemeClr val="accent1"/>
          </a:solidFill>
        </p:spPr>
        <p:txBody>
          <a:bodyPr wrap="square" rtlCol="0">
            <a:spAutoFit/>
          </a:bodyPr>
          <a:lstStyle/>
          <a:p>
            <a:r>
              <a:rPr lang="en-US" sz="4000" b="1">
                <a:solidFill>
                  <a:schemeClr val="bg1"/>
                </a:solidFill>
              </a:rPr>
              <a:t>$1.92</a:t>
            </a:r>
          </a:p>
        </p:txBody>
      </p:sp>
    </p:spTree>
    <p:extLst>
      <p:ext uri="{BB962C8B-B14F-4D97-AF65-F5344CB8AC3E}">
        <p14:creationId xmlns:p14="http://schemas.microsoft.com/office/powerpoint/2010/main" val="277997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D0D6543-2388-4F00-7A4C-072C8B23CE69}"/>
              </a:ext>
            </a:extLst>
          </p:cNvPr>
          <p:cNvSpPr txBox="1">
            <a:spLocks/>
          </p:cNvSpPr>
          <p:nvPr/>
        </p:nvSpPr>
        <p:spPr>
          <a:xfrm>
            <a:off x="452719" y="471464"/>
            <a:ext cx="11279160" cy="528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Calibri" panose="020B0604020202020204" pitchFamily="34" charset="0"/>
              <a:buChar char="-"/>
            </a:pPr>
            <a:endParaRPr lang="en-US">
              <a:latin typeface="Myriad Pro" panose="020B0503030403020204" pitchFamily="34" charset="0"/>
            </a:endParaRPr>
          </a:p>
          <a:p>
            <a:pPr marL="342900" indent="-342900">
              <a:buFont typeface="Calibri" panose="020B0604020202020204" pitchFamily="34" charset="0"/>
              <a:buChar char="-"/>
            </a:pPr>
            <a:endParaRPr lang="en-US">
              <a:latin typeface="Myriad Pro" panose="020B0503030403020204" pitchFamily="34" charset="0"/>
            </a:endParaRPr>
          </a:p>
        </p:txBody>
      </p:sp>
      <p:sp>
        <p:nvSpPr>
          <p:cNvPr id="7" name="Text Placeholder 7">
            <a:extLst>
              <a:ext uri="{FF2B5EF4-FFF2-40B4-BE49-F238E27FC236}">
                <a16:creationId xmlns:a16="http://schemas.microsoft.com/office/drawing/2014/main" id="{4D273772-3F74-1057-4682-0C6E2079A522}"/>
              </a:ext>
            </a:extLst>
          </p:cNvPr>
          <p:cNvSpPr txBox="1">
            <a:spLocks/>
          </p:cNvSpPr>
          <p:nvPr/>
        </p:nvSpPr>
        <p:spPr>
          <a:xfrm>
            <a:off x="1367850" y="1654632"/>
            <a:ext cx="3699803" cy="405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a:rPr>
              <a:t>George F. Hixson Fellowship</a:t>
            </a:r>
            <a:endPar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panose="020B0604030504040204" pitchFamily="34" charset="0"/>
            </a:endParaRPr>
          </a:p>
        </p:txBody>
      </p:sp>
      <p:sp>
        <p:nvSpPr>
          <p:cNvPr id="14" name="Text Placeholder 8">
            <a:extLst>
              <a:ext uri="{FF2B5EF4-FFF2-40B4-BE49-F238E27FC236}">
                <a16:creationId xmlns:a16="http://schemas.microsoft.com/office/drawing/2014/main" id="{4FD0C679-4A0F-9EE3-9933-31C9A484BA8F}"/>
              </a:ext>
            </a:extLst>
          </p:cNvPr>
          <p:cNvSpPr txBox="1">
            <a:spLocks/>
          </p:cNvSpPr>
          <p:nvPr/>
        </p:nvSpPr>
        <p:spPr>
          <a:xfrm>
            <a:off x="6888802" y="1654632"/>
            <a:ext cx="3699803" cy="397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a:rPr>
              <a:t>Dr. Wil Blechman Fellowship </a:t>
            </a:r>
            <a:endParaRPr kumimoji="0" lang="en-US" sz="3000" b="1" i="0" u="none" strike="noStrike" kern="1200" cap="none" spc="0" normalizeH="0" baseline="0" noProof="0">
              <a:ln>
                <a:noFill/>
              </a:ln>
              <a:solidFill>
                <a:schemeClr val="accent1"/>
              </a:solidFill>
              <a:effectLst/>
              <a:uLnTx/>
              <a:uFillTx/>
              <a:latin typeface="Myriad Pro" panose="020B0503030403020204" pitchFamily="34" charset="0"/>
              <a:ea typeface="Verdana" panose="020B0604030504040204" pitchFamily="34" charset="0"/>
            </a:endParaRPr>
          </a:p>
        </p:txBody>
      </p:sp>
      <p:sp>
        <p:nvSpPr>
          <p:cNvPr id="15" name="Text Placeholder 2">
            <a:extLst>
              <a:ext uri="{FF2B5EF4-FFF2-40B4-BE49-F238E27FC236}">
                <a16:creationId xmlns:a16="http://schemas.microsoft.com/office/drawing/2014/main" id="{CBD9E644-D1FA-48F4-57B6-C552D7BC5554}"/>
              </a:ext>
            </a:extLst>
          </p:cNvPr>
          <p:cNvSpPr txBox="1">
            <a:spLocks/>
          </p:cNvSpPr>
          <p:nvPr/>
        </p:nvSpPr>
        <p:spPr>
          <a:xfrm>
            <a:off x="452719" y="722376"/>
            <a:ext cx="11279160" cy="52894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spc="-5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800">
                <a:latin typeface="Myriad Pro" panose="020B0503030403020204" pitchFamily="34" charset="0"/>
                <a:ea typeface="Verdana"/>
              </a:rPr>
              <a:t>Make Your Gifts Count: Honor Members </a:t>
            </a:r>
            <a:endParaRPr lang="en-US" sz="4800">
              <a:latin typeface="Myriad Pro" panose="020B0503030403020204" pitchFamily="34" charset="0"/>
            </a:endParaRPr>
          </a:p>
        </p:txBody>
      </p:sp>
      <p:pic>
        <p:nvPicPr>
          <p:cNvPr id="16" name="Picture 15" descr="A person wearing glasses and a suit&#10;&#10;AI-generated content may be incorrect.">
            <a:extLst>
              <a:ext uri="{FF2B5EF4-FFF2-40B4-BE49-F238E27FC236}">
                <a16:creationId xmlns:a16="http://schemas.microsoft.com/office/drawing/2014/main" id="{056BE268-739B-BF55-49BB-640DAB3A4A79}"/>
              </a:ext>
            </a:extLst>
          </p:cNvPr>
          <p:cNvPicPr>
            <a:picLocks noChangeAspect="1"/>
          </p:cNvPicPr>
          <p:nvPr/>
        </p:nvPicPr>
        <p:blipFill>
          <a:blip r:embed="rId4"/>
          <a:srcRect t="1478"/>
          <a:stretch/>
        </p:blipFill>
        <p:spPr>
          <a:xfrm>
            <a:off x="2298779" y="2599548"/>
            <a:ext cx="1837944" cy="2224113"/>
          </a:xfrm>
          <a:prstGeom prst="rect">
            <a:avLst/>
          </a:prstGeom>
        </p:spPr>
      </p:pic>
      <p:pic>
        <p:nvPicPr>
          <p:cNvPr id="17" name="Picture 16" descr="A person wearing a bow tie&#10;&#10;AI-generated content may be incorrect.">
            <a:extLst>
              <a:ext uri="{FF2B5EF4-FFF2-40B4-BE49-F238E27FC236}">
                <a16:creationId xmlns:a16="http://schemas.microsoft.com/office/drawing/2014/main" id="{62784F58-FAC7-7522-2F88-A377F5331236}"/>
              </a:ext>
            </a:extLst>
          </p:cNvPr>
          <p:cNvPicPr>
            <a:picLocks/>
          </p:cNvPicPr>
          <p:nvPr/>
        </p:nvPicPr>
        <p:blipFill>
          <a:blip r:embed="rId5"/>
          <a:srcRect t="-97" b="125"/>
          <a:stretch/>
        </p:blipFill>
        <p:spPr>
          <a:xfrm>
            <a:off x="7878100" y="2599548"/>
            <a:ext cx="1837944" cy="2224114"/>
          </a:xfrm>
          <a:prstGeom prst="rect">
            <a:avLst/>
          </a:prstGeom>
        </p:spPr>
      </p:pic>
      <p:grpSp>
        <p:nvGrpSpPr>
          <p:cNvPr id="26" name="Group 25">
            <a:extLst>
              <a:ext uri="{FF2B5EF4-FFF2-40B4-BE49-F238E27FC236}">
                <a16:creationId xmlns:a16="http://schemas.microsoft.com/office/drawing/2014/main" id="{F4702D3C-5702-4004-431A-D8214A305400}"/>
              </a:ext>
            </a:extLst>
          </p:cNvPr>
          <p:cNvGrpSpPr/>
          <p:nvPr/>
        </p:nvGrpSpPr>
        <p:grpSpPr>
          <a:xfrm>
            <a:off x="6274605" y="4951824"/>
            <a:ext cx="5075193" cy="820599"/>
            <a:chOff x="6510151" y="4730444"/>
            <a:chExt cx="5075193" cy="820599"/>
          </a:xfrm>
        </p:grpSpPr>
        <p:sp>
          <p:nvSpPr>
            <p:cNvPr id="24" name="Rectangle: Rounded Corners 23">
              <a:extLst>
                <a:ext uri="{FF2B5EF4-FFF2-40B4-BE49-F238E27FC236}">
                  <a16:creationId xmlns:a16="http://schemas.microsoft.com/office/drawing/2014/main" id="{44C98B3F-616B-AB75-06E2-091118F1EC28}"/>
                </a:ext>
              </a:extLst>
            </p:cNvPr>
            <p:cNvSpPr/>
            <p:nvPr/>
          </p:nvSpPr>
          <p:spPr>
            <a:xfrm>
              <a:off x="6641431" y="4730444"/>
              <a:ext cx="4812632" cy="820599"/>
            </a:xfrm>
            <a:prstGeom prst="roundRect">
              <a:avLst/>
            </a:prstGeom>
            <a:solidFill>
              <a:schemeClr val="accent1">
                <a:alpha val="22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E44ABF0-72CF-F6F6-CA36-2FEB09DEAA6A}"/>
                </a:ext>
              </a:extLst>
            </p:cNvPr>
            <p:cNvSpPr txBox="1"/>
            <p:nvPr/>
          </p:nvSpPr>
          <p:spPr>
            <a:xfrm>
              <a:off x="6510151" y="4781602"/>
              <a:ext cx="50751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verdana"/>
                </a:rPr>
                <a:t>Honors Kiwanis Clubs or members who give </a:t>
              </a:r>
            </a:p>
            <a:p>
              <a:pPr algn="ctr"/>
              <a:r>
                <a:rPr lang="en-US" sz="2400" b="1">
                  <a:ea typeface="verdana"/>
                </a:rPr>
                <a:t>US$2,500</a:t>
              </a:r>
              <a:r>
                <a:rPr lang="en-US" sz="2400">
                  <a:ea typeface="verdana"/>
                </a:rPr>
                <a:t> </a:t>
              </a:r>
            </a:p>
          </p:txBody>
        </p:sp>
      </p:grpSp>
      <p:sp>
        <p:nvSpPr>
          <p:cNvPr id="20" name="TextBox 19">
            <a:extLst>
              <a:ext uri="{FF2B5EF4-FFF2-40B4-BE49-F238E27FC236}">
                <a16:creationId xmlns:a16="http://schemas.microsoft.com/office/drawing/2014/main" id="{D9B445A2-ED3D-19C1-3199-35D5BE54B626}"/>
              </a:ext>
            </a:extLst>
          </p:cNvPr>
          <p:cNvSpPr txBox="1"/>
          <p:nvPr/>
        </p:nvSpPr>
        <p:spPr>
          <a:xfrm>
            <a:off x="2614104" y="5828869"/>
            <a:ext cx="69637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000000"/>
                </a:solidFill>
                <a:ea typeface="verdana"/>
              </a:rPr>
              <a:t>*Option to pay over 12 months</a:t>
            </a:r>
            <a:endParaRPr lang="en-US" sz="2000">
              <a:solidFill>
                <a:srgbClr val="000000"/>
              </a:solidFill>
              <a:ea typeface="verdana"/>
            </a:endParaRPr>
          </a:p>
        </p:txBody>
      </p:sp>
      <p:cxnSp>
        <p:nvCxnSpPr>
          <p:cNvPr id="21" name="Straight Connector 20">
            <a:extLst>
              <a:ext uri="{FF2B5EF4-FFF2-40B4-BE49-F238E27FC236}">
                <a16:creationId xmlns:a16="http://schemas.microsoft.com/office/drawing/2014/main" id="{0A55592A-3ACE-4172-B201-F63DCFB8B54E}"/>
              </a:ext>
            </a:extLst>
          </p:cNvPr>
          <p:cNvCxnSpPr>
            <a:cxnSpLocks/>
          </p:cNvCxnSpPr>
          <p:nvPr/>
        </p:nvCxnSpPr>
        <p:spPr>
          <a:xfrm>
            <a:off x="821055" y="1444752"/>
            <a:ext cx="10549890" cy="0"/>
          </a:xfrm>
          <a:prstGeom prst="line">
            <a:avLst/>
          </a:prstGeom>
          <a:ln w="38100"/>
        </p:spPr>
        <p:style>
          <a:lnRef idx="3">
            <a:schemeClr val="accent3"/>
          </a:lnRef>
          <a:fillRef idx="0">
            <a:schemeClr val="accent3"/>
          </a:fillRef>
          <a:effectRef idx="2">
            <a:schemeClr val="accent3"/>
          </a:effectRef>
          <a:fontRef idx="minor">
            <a:schemeClr val="tx1"/>
          </a:fontRef>
        </p:style>
      </p:cxnSp>
      <p:grpSp>
        <p:nvGrpSpPr>
          <p:cNvPr id="27" name="Group 26">
            <a:extLst>
              <a:ext uri="{FF2B5EF4-FFF2-40B4-BE49-F238E27FC236}">
                <a16:creationId xmlns:a16="http://schemas.microsoft.com/office/drawing/2014/main" id="{A4A221E1-65E4-640F-D68A-18FF12B188D6}"/>
              </a:ext>
            </a:extLst>
          </p:cNvPr>
          <p:cNvGrpSpPr/>
          <p:nvPr/>
        </p:nvGrpSpPr>
        <p:grpSpPr>
          <a:xfrm>
            <a:off x="848876" y="4940597"/>
            <a:ext cx="5075193" cy="820599"/>
            <a:chOff x="6510151" y="4730444"/>
            <a:chExt cx="5075193" cy="820599"/>
          </a:xfrm>
        </p:grpSpPr>
        <p:sp>
          <p:nvSpPr>
            <p:cNvPr id="28" name="Rectangle: Rounded Corners 27">
              <a:extLst>
                <a:ext uri="{FF2B5EF4-FFF2-40B4-BE49-F238E27FC236}">
                  <a16:creationId xmlns:a16="http://schemas.microsoft.com/office/drawing/2014/main" id="{58E7D209-59C6-C312-19AF-844AB9B5DF76}"/>
                </a:ext>
              </a:extLst>
            </p:cNvPr>
            <p:cNvSpPr/>
            <p:nvPr/>
          </p:nvSpPr>
          <p:spPr>
            <a:xfrm>
              <a:off x="6641431" y="4730444"/>
              <a:ext cx="4812632" cy="820599"/>
            </a:xfrm>
            <a:prstGeom prst="roundRect">
              <a:avLst/>
            </a:prstGeom>
            <a:solidFill>
              <a:schemeClr val="accent1">
                <a:alpha val="22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09FEB74-9DB2-D392-203C-2FC9E83DCE5B}"/>
                </a:ext>
              </a:extLst>
            </p:cNvPr>
            <p:cNvSpPr txBox="1"/>
            <p:nvPr/>
          </p:nvSpPr>
          <p:spPr>
            <a:xfrm>
              <a:off x="6510151" y="4781602"/>
              <a:ext cx="50751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verdana"/>
                </a:rPr>
                <a:t>Honors Kiwanis Clubs or members who give </a:t>
              </a:r>
            </a:p>
            <a:p>
              <a:pPr algn="ctr"/>
              <a:r>
                <a:rPr lang="en-US" sz="2400" b="1">
                  <a:ea typeface="verdana"/>
                </a:rPr>
                <a:t>US$2,500</a:t>
              </a:r>
              <a:r>
                <a:rPr lang="en-US" sz="2400">
                  <a:ea typeface="verdana"/>
                </a:rPr>
                <a:t> </a:t>
              </a:r>
            </a:p>
          </p:txBody>
        </p:sp>
      </p:grpSp>
    </p:spTree>
    <p:extLst>
      <p:ext uri="{BB962C8B-B14F-4D97-AF65-F5344CB8AC3E}">
        <p14:creationId xmlns:p14="http://schemas.microsoft.com/office/powerpoint/2010/main" val="107666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45B741-A925-DE8D-B10E-4EFBAA1A8E4D}"/>
            </a:ext>
          </a:extLst>
        </p:cNvPr>
        <p:cNvGrpSpPr/>
        <p:nvPr/>
      </p:nvGrpSpPr>
      <p:grpSpPr>
        <a:xfrm>
          <a:off x="0" y="0"/>
          <a:ext cx="0" cy="0"/>
          <a:chOff x="0" y="0"/>
          <a:chExt cx="0" cy="0"/>
        </a:xfrm>
      </p:grpSpPr>
      <p:sp>
        <p:nvSpPr>
          <p:cNvPr id="42" name="Text Placeholder 41">
            <a:extLst>
              <a:ext uri="{FF2B5EF4-FFF2-40B4-BE49-F238E27FC236}">
                <a16:creationId xmlns:a16="http://schemas.microsoft.com/office/drawing/2014/main" id="{23456C6A-24B9-72E5-B1B6-74E98026EBD7}"/>
              </a:ext>
            </a:extLst>
          </p:cNvPr>
          <p:cNvSpPr>
            <a:spLocks noGrp="1"/>
          </p:cNvSpPr>
          <p:nvPr>
            <p:ph type="body" sz="quarter" idx="4294967295"/>
          </p:nvPr>
        </p:nvSpPr>
        <p:spPr>
          <a:xfrm>
            <a:off x="857717" y="816737"/>
            <a:ext cx="10207625" cy="528638"/>
          </a:xfrm>
        </p:spPr>
        <p:txBody>
          <a:bodyPr>
            <a:noAutofit/>
          </a:bodyPr>
          <a:lstStyle/>
          <a:p>
            <a:pPr marL="0" indent="0" algn="ctr">
              <a:buNone/>
            </a:pPr>
            <a:r>
              <a:rPr lang="en-US" sz="3200" b="1">
                <a:solidFill>
                  <a:schemeClr val="tx1"/>
                </a:solidFill>
                <a:latin typeface="Myriad Pro" panose="020B0503030403020204" pitchFamily="34" charset="0"/>
              </a:rPr>
              <a:t>Kiwanis Club of Small Town’s Annual Fundraising Plan</a:t>
            </a:r>
          </a:p>
          <a:p>
            <a:pPr marL="0" indent="0" algn="ctr">
              <a:buNone/>
            </a:pPr>
            <a:endParaRPr lang="en-US" sz="1100" b="1">
              <a:solidFill>
                <a:schemeClr val="tx1"/>
              </a:solidFill>
              <a:latin typeface="Myriad Pro" panose="020B0503030403020204" pitchFamily="34" charset="0"/>
            </a:endParaRPr>
          </a:p>
          <a:p>
            <a:pPr marL="0" indent="0" algn="ctr">
              <a:buNone/>
            </a:pPr>
            <a:r>
              <a:rPr lang="en-US" sz="3200" b="1">
                <a:solidFill>
                  <a:schemeClr val="tx1"/>
                </a:solidFill>
                <a:latin typeface="Myriad Pro" panose="020B0503030403020204" pitchFamily="34" charset="0"/>
              </a:rPr>
              <a:t>Goal: $10,000</a:t>
            </a:r>
          </a:p>
        </p:txBody>
      </p:sp>
      <p:sp>
        <p:nvSpPr>
          <p:cNvPr id="5" name="TextBox 4">
            <a:extLst>
              <a:ext uri="{FF2B5EF4-FFF2-40B4-BE49-F238E27FC236}">
                <a16:creationId xmlns:a16="http://schemas.microsoft.com/office/drawing/2014/main" id="{4710BF3E-3232-36A0-F159-3B73F95EF07A}"/>
              </a:ext>
            </a:extLst>
          </p:cNvPr>
          <p:cNvSpPr txBox="1"/>
          <p:nvPr/>
        </p:nvSpPr>
        <p:spPr>
          <a:xfrm>
            <a:off x="8606362" y="4073360"/>
            <a:ext cx="22277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Myriad Pro" panose="020B0503030403020204" pitchFamily="34" charset="0"/>
                <a:ea typeface="+mn-ea"/>
                <a:cs typeface="+mn-cs"/>
              </a:rPr>
              <a:t>25% Events</a:t>
            </a:r>
          </a:p>
        </p:txBody>
      </p:sp>
      <p:graphicFrame>
        <p:nvGraphicFramePr>
          <p:cNvPr id="3" name="Table 2">
            <a:extLst>
              <a:ext uri="{FF2B5EF4-FFF2-40B4-BE49-F238E27FC236}">
                <a16:creationId xmlns:a16="http://schemas.microsoft.com/office/drawing/2014/main" id="{9F2B3766-1851-2CCF-F57E-B6B65F402806}"/>
              </a:ext>
            </a:extLst>
          </p:cNvPr>
          <p:cNvGraphicFramePr>
            <a:graphicFrameLocks noGrp="1"/>
          </p:cNvGraphicFramePr>
          <p:nvPr>
            <p:extLst>
              <p:ext uri="{D42A27DB-BD31-4B8C-83A1-F6EECF244321}">
                <p14:modId xmlns:p14="http://schemas.microsoft.com/office/powerpoint/2010/main" val="100947328"/>
              </p:ext>
            </p:extLst>
          </p:nvPr>
        </p:nvGraphicFramePr>
        <p:xfrm>
          <a:off x="722631" y="2359039"/>
          <a:ext cx="10746739" cy="2895600"/>
        </p:xfrm>
        <a:graphic>
          <a:graphicData uri="http://schemas.openxmlformats.org/drawingml/2006/table">
            <a:tbl>
              <a:tblPr firstRow="1" firstCol="1" bandRow="1">
                <a:tableStyleId>{073A0DAA-6AF3-43AB-8588-CEC1D06C72B9}</a:tableStyleId>
              </a:tblPr>
              <a:tblGrid>
                <a:gridCol w="2381504">
                  <a:extLst>
                    <a:ext uri="{9D8B030D-6E8A-4147-A177-3AD203B41FA5}">
                      <a16:colId xmlns:a16="http://schemas.microsoft.com/office/drawing/2014/main" val="1128047108"/>
                    </a:ext>
                  </a:extLst>
                </a:gridCol>
                <a:gridCol w="1673047">
                  <a:extLst>
                    <a:ext uri="{9D8B030D-6E8A-4147-A177-3AD203B41FA5}">
                      <a16:colId xmlns:a16="http://schemas.microsoft.com/office/drawing/2014/main" val="369450212"/>
                    </a:ext>
                  </a:extLst>
                </a:gridCol>
                <a:gridCol w="1673047">
                  <a:extLst>
                    <a:ext uri="{9D8B030D-6E8A-4147-A177-3AD203B41FA5}">
                      <a16:colId xmlns:a16="http://schemas.microsoft.com/office/drawing/2014/main" val="3486993051"/>
                    </a:ext>
                  </a:extLst>
                </a:gridCol>
                <a:gridCol w="1673047">
                  <a:extLst>
                    <a:ext uri="{9D8B030D-6E8A-4147-A177-3AD203B41FA5}">
                      <a16:colId xmlns:a16="http://schemas.microsoft.com/office/drawing/2014/main" val="3846829839"/>
                    </a:ext>
                  </a:extLst>
                </a:gridCol>
                <a:gridCol w="1673047">
                  <a:extLst>
                    <a:ext uri="{9D8B030D-6E8A-4147-A177-3AD203B41FA5}">
                      <a16:colId xmlns:a16="http://schemas.microsoft.com/office/drawing/2014/main" val="1487414406"/>
                    </a:ext>
                  </a:extLst>
                </a:gridCol>
                <a:gridCol w="1673047">
                  <a:extLst>
                    <a:ext uri="{9D8B030D-6E8A-4147-A177-3AD203B41FA5}">
                      <a16:colId xmlns:a16="http://schemas.microsoft.com/office/drawing/2014/main" val="4094970333"/>
                    </a:ext>
                  </a:extLst>
                </a:gridCol>
              </a:tblGrid>
              <a:tr h="370840">
                <a:tc>
                  <a:txBody>
                    <a:bodyPr/>
                    <a:lstStyle/>
                    <a:p>
                      <a:endParaRPr lang="en-US"/>
                    </a:p>
                  </a:txBody>
                  <a:tcPr>
                    <a:solidFill>
                      <a:schemeClr val="bg1"/>
                    </a:solidFill>
                  </a:tcPr>
                </a:tc>
                <a:tc>
                  <a:txBody>
                    <a:bodyPr/>
                    <a:lstStyle/>
                    <a:p>
                      <a:pPr algn="ctr"/>
                      <a:r>
                        <a:rPr lang="en-US" sz="2400"/>
                        <a:t>Year 1</a:t>
                      </a:r>
                    </a:p>
                  </a:txBody>
                  <a:tcPr/>
                </a:tc>
                <a:tc>
                  <a:txBody>
                    <a:bodyPr/>
                    <a:lstStyle/>
                    <a:p>
                      <a:pPr algn="ctr"/>
                      <a:r>
                        <a:rPr lang="en-US" sz="2400"/>
                        <a:t>Year 2</a:t>
                      </a:r>
                    </a:p>
                  </a:txBody>
                  <a:tcPr/>
                </a:tc>
                <a:tc>
                  <a:txBody>
                    <a:bodyPr/>
                    <a:lstStyle/>
                    <a:p>
                      <a:pPr algn="ctr"/>
                      <a:r>
                        <a:rPr lang="en-US" sz="2400"/>
                        <a:t>Year 3</a:t>
                      </a:r>
                    </a:p>
                  </a:txBody>
                  <a:tcPr/>
                </a:tc>
                <a:tc>
                  <a:txBody>
                    <a:bodyPr/>
                    <a:lstStyle/>
                    <a:p>
                      <a:pPr algn="ctr"/>
                      <a:r>
                        <a:rPr lang="en-US" sz="2400"/>
                        <a:t>Year 4</a:t>
                      </a:r>
                    </a:p>
                  </a:txBody>
                  <a:tcPr/>
                </a:tc>
                <a:tc>
                  <a:txBody>
                    <a:bodyPr/>
                    <a:lstStyle/>
                    <a:p>
                      <a:pPr algn="ctr"/>
                      <a:r>
                        <a:rPr lang="en-US" sz="2400"/>
                        <a:t>Year 5</a:t>
                      </a:r>
                    </a:p>
                  </a:txBody>
                  <a:tcPr/>
                </a:tc>
                <a:extLst>
                  <a:ext uri="{0D108BD9-81ED-4DB2-BD59-A6C34878D82A}">
                    <a16:rowId xmlns:a16="http://schemas.microsoft.com/office/drawing/2014/main" val="4287084272"/>
                  </a:ext>
                </a:extLst>
              </a:tr>
              <a:tr h="370840">
                <a:tc>
                  <a:txBody>
                    <a:bodyPr/>
                    <a:lstStyle/>
                    <a:p>
                      <a:r>
                        <a:rPr lang="en-US" sz="2400" b="1"/>
                        <a:t>Club Totals</a:t>
                      </a:r>
                    </a:p>
                  </a:txBody>
                  <a:tcPr/>
                </a:tc>
                <a:tc>
                  <a:txBody>
                    <a:bodyPr/>
                    <a:lstStyle/>
                    <a:p>
                      <a:pPr algn="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a:t>$2,000</a:t>
                      </a:r>
                    </a:p>
                  </a:txBody>
                  <a:tcPr/>
                </a:tc>
                <a:extLst>
                  <a:ext uri="{0D108BD9-81ED-4DB2-BD59-A6C34878D82A}">
                    <a16:rowId xmlns:a16="http://schemas.microsoft.com/office/drawing/2014/main" val="3541506282"/>
                  </a:ext>
                </a:extLst>
              </a:tr>
              <a:tr h="370840">
                <a:tc>
                  <a:txBody>
                    <a:bodyPr/>
                    <a:lstStyle/>
                    <a:p>
                      <a:r>
                        <a:rPr lang="en-US" sz="2000"/>
                        <a:t>Events (50%)</a:t>
                      </a:r>
                    </a:p>
                  </a:txBody>
                  <a:tcPr/>
                </a:tc>
                <a:tc>
                  <a:txBody>
                    <a:bodyPr/>
                    <a:lstStyle/>
                    <a:p>
                      <a:pPr algn="r"/>
                      <a:r>
                        <a:rPr lang="en-US" sz="2000"/>
                        <a:t>$1,000</a:t>
                      </a:r>
                    </a:p>
                  </a:txBody>
                  <a:tcPr/>
                </a:tc>
                <a:tc>
                  <a:txBody>
                    <a:bodyPr/>
                    <a:lstStyle/>
                    <a:p>
                      <a:pPr algn="r"/>
                      <a:r>
                        <a:rPr lang="en-US" sz="2000"/>
                        <a:t>$1,000</a:t>
                      </a:r>
                    </a:p>
                  </a:txBody>
                  <a:tcPr/>
                </a:tc>
                <a:tc>
                  <a:txBody>
                    <a:bodyPr/>
                    <a:lstStyle/>
                    <a:p>
                      <a:pPr algn="r"/>
                      <a:r>
                        <a:rPr lang="en-US" sz="2000"/>
                        <a:t>$1,000</a:t>
                      </a:r>
                    </a:p>
                  </a:txBody>
                  <a:tcPr/>
                </a:tc>
                <a:tc>
                  <a:txBody>
                    <a:bodyPr/>
                    <a:lstStyle/>
                    <a:p>
                      <a:pPr algn="r"/>
                      <a:r>
                        <a:rPr lang="en-US" sz="2000"/>
                        <a:t>$1,000</a:t>
                      </a:r>
                    </a:p>
                  </a:txBody>
                  <a:tcPr/>
                </a:tc>
                <a:tc>
                  <a:txBody>
                    <a:bodyPr/>
                    <a:lstStyle/>
                    <a:p>
                      <a:pPr algn="r"/>
                      <a:r>
                        <a:rPr lang="en-US" sz="2000"/>
                        <a:t>$1,000</a:t>
                      </a:r>
                    </a:p>
                  </a:txBody>
                  <a:tcPr/>
                </a:tc>
                <a:extLst>
                  <a:ext uri="{0D108BD9-81ED-4DB2-BD59-A6C34878D82A}">
                    <a16:rowId xmlns:a16="http://schemas.microsoft.com/office/drawing/2014/main" val="1672846383"/>
                  </a:ext>
                </a:extLst>
              </a:tr>
              <a:tr h="0">
                <a:tc>
                  <a:txBody>
                    <a:bodyPr/>
                    <a:lstStyle/>
                    <a:p>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extLst>
                  <a:ext uri="{0D108BD9-81ED-4DB2-BD59-A6C34878D82A}">
                    <a16:rowId xmlns:a16="http://schemas.microsoft.com/office/drawing/2014/main" val="2578911692"/>
                  </a:ext>
                </a:extLst>
              </a:tr>
              <a:tr h="370840">
                <a:tc>
                  <a:txBody>
                    <a:bodyPr/>
                    <a:lstStyle/>
                    <a:p>
                      <a:r>
                        <a:rPr lang="en-US" sz="2000"/>
                        <a:t>Club Funds (25%)</a:t>
                      </a:r>
                    </a:p>
                  </a:txBody>
                  <a:tcPr/>
                </a:tc>
                <a:tc>
                  <a:txBody>
                    <a:bodyPr/>
                    <a:lstStyle/>
                    <a:p>
                      <a:pPr algn="r"/>
                      <a:r>
                        <a:rPr lang="en-US" sz="2000"/>
                        <a:t>$500</a:t>
                      </a:r>
                    </a:p>
                  </a:txBody>
                  <a:tcPr/>
                </a:tc>
                <a:tc>
                  <a:txBody>
                    <a:bodyPr/>
                    <a:lstStyle/>
                    <a:p>
                      <a:pPr algn="r"/>
                      <a:r>
                        <a:rPr lang="en-US" sz="2000"/>
                        <a:t>$500</a:t>
                      </a:r>
                    </a:p>
                  </a:txBody>
                  <a:tcPr/>
                </a:tc>
                <a:tc>
                  <a:txBody>
                    <a:bodyPr/>
                    <a:lstStyle/>
                    <a:p>
                      <a:pPr algn="r"/>
                      <a:r>
                        <a:rPr lang="en-US" sz="2000"/>
                        <a:t>$500</a:t>
                      </a:r>
                    </a:p>
                  </a:txBody>
                  <a:tcPr/>
                </a:tc>
                <a:tc>
                  <a:txBody>
                    <a:bodyPr/>
                    <a:lstStyle/>
                    <a:p>
                      <a:pPr algn="r"/>
                      <a:r>
                        <a:rPr lang="en-US" sz="2000"/>
                        <a:t>$500</a:t>
                      </a:r>
                    </a:p>
                  </a:txBody>
                  <a:tcPr/>
                </a:tc>
                <a:tc>
                  <a:txBody>
                    <a:bodyPr/>
                    <a:lstStyle/>
                    <a:p>
                      <a:pPr algn="r"/>
                      <a:r>
                        <a:rPr lang="en-US" sz="2000"/>
                        <a:t>$500</a:t>
                      </a:r>
                    </a:p>
                  </a:txBody>
                  <a:tcPr/>
                </a:tc>
                <a:extLst>
                  <a:ext uri="{0D108BD9-81ED-4DB2-BD59-A6C34878D82A}">
                    <a16:rowId xmlns:a16="http://schemas.microsoft.com/office/drawing/2014/main" val="3397217827"/>
                  </a:ext>
                </a:extLst>
              </a:tr>
              <a:tr h="370840">
                <a:tc>
                  <a:txBody>
                    <a:bodyPr/>
                    <a:lstStyle/>
                    <a:p>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tc>
                  <a:txBody>
                    <a:bodyPr/>
                    <a:lstStyle/>
                    <a:p>
                      <a:pPr algn="r"/>
                      <a:endParaRPr lang="en-US" sz="2000"/>
                    </a:p>
                  </a:txBody>
                  <a:tcPr/>
                </a:tc>
                <a:extLst>
                  <a:ext uri="{0D108BD9-81ED-4DB2-BD59-A6C34878D82A}">
                    <a16:rowId xmlns:a16="http://schemas.microsoft.com/office/drawing/2014/main" val="3856650360"/>
                  </a:ext>
                </a:extLst>
              </a:tr>
              <a:tr h="370840">
                <a:tc>
                  <a:txBody>
                    <a:bodyPr/>
                    <a:lstStyle/>
                    <a:p>
                      <a:r>
                        <a:rPr lang="en-US" sz="2000"/>
                        <a:t>Membership (25%)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srgbClr val="004374"/>
                          </a:solidFill>
                          <a:effectLst/>
                          <a:uLnTx/>
                          <a:uFillTx/>
                        </a:rPr>
                        <a:t>$500</a:t>
                      </a:r>
                      <a:endParaRPr kumimoji="0" lang="en-US" sz="2000" b="0" i="0" u="none" strike="noStrike" kern="1200" cap="none" spc="0" normalizeH="0" baseline="0" noProof="0">
                        <a:ln>
                          <a:noFill/>
                        </a:ln>
                        <a:solidFill>
                          <a:srgbClr val="004374"/>
                        </a:solidFill>
                        <a:effectLst/>
                        <a:uLnTx/>
                        <a:uFillTx/>
                        <a:latin typeface="Myriad Pro"/>
                        <a:ea typeface="+mn-ea"/>
                        <a:cs typeface="+mn-cs"/>
                      </a:endParaRPr>
                    </a:p>
                  </a:txBody>
                  <a:tcPr/>
                </a:tc>
                <a:extLst>
                  <a:ext uri="{0D108BD9-81ED-4DB2-BD59-A6C34878D82A}">
                    <a16:rowId xmlns:a16="http://schemas.microsoft.com/office/drawing/2014/main" val="3224349676"/>
                  </a:ext>
                </a:extLst>
              </a:tr>
            </a:tbl>
          </a:graphicData>
        </a:graphic>
      </p:graphicFrame>
      <p:cxnSp>
        <p:nvCxnSpPr>
          <p:cNvPr id="4" name="Straight Connector 3">
            <a:extLst>
              <a:ext uri="{FF2B5EF4-FFF2-40B4-BE49-F238E27FC236}">
                <a16:creationId xmlns:a16="http://schemas.microsoft.com/office/drawing/2014/main" id="{E65800BD-3FD2-B7CA-137F-1ADD8EF8FEDF}"/>
              </a:ext>
            </a:extLst>
          </p:cNvPr>
          <p:cNvCxnSpPr>
            <a:cxnSpLocks/>
          </p:cNvCxnSpPr>
          <p:nvPr/>
        </p:nvCxnSpPr>
        <p:spPr>
          <a:xfrm>
            <a:off x="1097280" y="1444752"/>
            <a:ext cx="9736873"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9618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8078C-F273-A765-B6C5-10BDD1CFE4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056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FD509-04DA-74B8-B00B-B83C1F96BDFF}"/>
              </a:ext>
            </a:extLst>
          </p:cNvPr>
          <p:cNvPicPr>
            <a:picLocks noChangeAspect="1"/>
          </p:cNvPicPr>
          <p:nvPr/>
        </p:nvPicPr>
        <p:blipFill>
          <a:blip r:embed="rId3"/>
          <a:stretch>
            <a:fillRect/>
          </a:stretch>
        </p:blipFill>
        <p:spPr>
          <a:xfrm>
            <a:off x="-10006" y="-38100"/>
            <a:ext cx="12250232" cy="6896100"/>
          </a:xfrm>
          <a:prstGeom prst="rect">
            <a:avLst/>
          </a:prstGeom>
        </p:spPr>
      </p:pic>
    </p:spTree>
    <p:extLst>
      <p:ext uri="{BB962C8B-B14F-4D97-AF65-F5344CB8AC3E}">
        <p14:creationId xmlns:p14="http://schemas.microsoft.com/office/powerpoint/2010/main" val="263643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C74-42FE-B180-4D71-03B0DE590B10}"/>
              </a:ext>
            </a:extLst>
          </p:cNvPr>
          <p:cNvSpPr>
            <a:spLocks noGrp="1"/>
          </p:cNvSpPr>
          <p:nvPr>
            <p:ph type="title" idx="4294967295"/>
          </p:nvPr>
        </p:nvSpPr>
        <p:spPr>
          <a:xfrm>
            <a:off x="914400" y="804672"/>
            <a:ext cx="10515600" cy="566928"/>
          </a:xfrm>
        </p:spPr>
        <p:txBody>
          <a:bodyPr/>
          <a:lstStyle/>
          <a:p>
            <a:endParaRPr lang="en-US"/>
          </a:p>
        </p:txBody>
      </p:sp>
      <p:sp>
        <p:nvSpPr>
          <p:cNvPr id="3" name="Content Placeholder 2">
            <a:extLst>
              <a:ext uri="{FF2B5EF4-FFF2-40B4-BE49-F238E27FC236}">
                <a16:creationId xmlns:a16="http://schemas.microsoft.com/office/drawing/2014/main" id="{2D77B1C4-5A75-2B23-25FD-4BCF5FF403A1}"/>
              </a:ext>
            </a:extLst>
          </p:cNvPr>
          <p:cNvSpPr>
            <a:spLocks noGrp="1"/>
          </p:cNvSpPr>
          <p:nvPr>
            <p:ph idx="1"/>
          </p:nvPr>
        </p:nvSpPr>
        <p:spPr/>
        <p:txBody>
          <a:bodyPr/>
          <a:lstStyle/>
          <a:p>
            <a:endParaRPr lang="en-US"/>
          </a:p>
        </p:txBody>
      </p:sp>
      <p:pic>
        <p:nvPicPr>
          <p:cNvPr id="4" name="Picture 3" descr="A picture containing person, little, playground&#10;&#10;Description automatically generated">
            <a:extLst>
              <a:ext uri="{FF2B5EF4-FFF2-40B4-BE49-F238E27FC236}">
                <a16:creationId xmlns:a16="http://schemas.microsoft.com/office/drawing/2014/main" id="{261CEEA4-3459-F13F-0039-617A906AC805}"/>
              </a:ext>
            </a:extLst>
          </p:cNvPr>
          <p:cNvPicPr>
            <a:picLocks noChangeAspect="1"/>
          </p:cNvPicPr>
          <p:nvPr/>
        </p:nvPicPr>
        <p:blipFill rotWithShape="1">
          <a:blip r:embed="rId3">
            <a:alphaModFix/>
          </a:blip>
          <a:srcRect t="4680" b="16346"/>
          <a:stretch/>
        </p:blipFill>
        <p:spPr>
          <a:xfrm>
            <a:off x="0" y="0"/>
            <a:ext cx="12192000" cy="6858000"/>
          </a:xfrm>
          <a:prstGeom prst="rect">
            <a:avLst/>
          </a:prstGeom>
        </p:spPr>
      </p:pic>
      <p:sp>
        <p:nvSpPr>
          <p:cNvPr id="5" name="TextBox 4">
            <a:extLst>
              <a:ext uri="{FF2B5EF4-FFF2-40B4-BE49-F238E27FC236}">
                <a16:creationId xmlns:a16="http://schemas.microsoft.com/office/drawing/2014/main" id="{122D74FB-FBF8-C8B6-9F5E-FBDBC8A7DB4F}"/>
              </a:ext>
            </a:extLst>
          </p:cNvPr>
          <p:cNvSpPr txBox="1"/>
          <p:nvPr/>
        </p:nvSpPr>
        <p:spPr>
          <a:xfrm>
            <a:off x="983412" y="4606506"/>
            <a:ext cx="102251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WHAT IS POSSIBLE?</a:t>
            </a:r>
          </a:p>
        </p:txBody>
      </p:sp>
    </p:spTree>
    <p:extLst>
      <p:ext uri="{BB962C8B-B14F-4D97-AF65-F5344CB8AC3E}">
        <p14:creationId xmlns:p14="http://schemas.microsoft.com/office/powerpoint/2010/main" val="202788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DF2D0-B958-E5F2-355E-FF8D2CBE13FE}"/>
            </a:ext>
          </a:extLst>
        </p:cNvPr>
        <p:cNvGrpSpPr/>
        <p:nvPr/>
      </p:nvGrpSpPr>
      <p:grpSpPr>
        <a:xfrm>
          <a:off x="0" y="0"/>
          <a:ext cx="0" cy="0"/>
          <a:chOff x="0" y="0"/>
          <a:chExt cx="0" cy="0"/>
        </a:xfrm>
      </p:grpSpPr>
      <p:pic>
        <p:nvPicPr>
          <p:cNvPr id="2" name="Picture 1" descr="A close up of a baby&#10;&#10;Description automatically generated">
            <a:extLst>
              <a:ext uri="{FF2B5EF4-FFF2-40B4-BE49-F238E27FC236}">
                <a16:creationId xmlns:a16="http://schemas.microsoft.com/office/drawing/2014/main" id="{9E1376CF-5105-FFCA-B4D2-142D3C12C6CE}"/>
              </a:ext>
            </a:extLst>
          </p:cNvPr>
          <p:cNvPicPr>
            <a:picLocks noChangeAspect="1"/>
          </p:cNvPicPr>
          <p:nvPr/>
        </p:nvPicPr>
        <p:blipFill rotWithShape="1">
          <a:blip r:embed="rId3"/>
          <a:srcRect t="9210" b="6203"/>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id="{96106F2E-353F-BCC8-68D5-ED6F11863351}"/>
              </a:ext>
            </a:extLst>
          </p:cNvPr>
          <p:cNvSpPr txBox="1"/>
          <p:nvPr/>
        </p:nvSpPr>
        <p:spPr>
          <a:xfrm>
            <a:off x="146162" y="5054751"/>
            <a:ext cx="76201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300" normalizeH="0" baseline="0" noProof="0">
                <a:ln>
                  <a:noFill/>
                </a:ln>
                <a:solidFill>
                  <a:prstClr val="white"/>
                </a:solidFill>
                <a:effectLst/>
                <a:uLnTx/>
                <a:uFillTx/>
                <a:latin typeface="Knockout 67 Full Bantamwt" panose="02000508020000020004" pitchFamily="50" charset="0"/>
                <a:ea typeface="+mn-ea"/>
                <a:cs typeface="+mn-cs"/>
              </a:rPr>
              <a:t>QUESTIONS?</a:t>
            </a:r>
          </a:p>
        </p:txBody>
      </p:sp>
    </p:spTree>
    <p:extLst>
      <p:ext uri="{BB962C8B-B14F-4D97-AF65-F5344CB8AC3E}">
        <p14:creationId xmlns:p14="http://schemas.microsoft.com/office/powerpoint/2010/main" val="173555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2C9E33-7E44-C4C2-3392-044B4EA4FC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062"/>
          <a:stretch/>
        </p:blipFill>
        <p:spPr>
          <a:xfrm>
            <a:off x="8005777" y="960293"/>
            <a:ext cx="3178892" cy="5042328"/>
          </a:xfrm>
          <a:custGeom>
            <a:avLst/>
            <a:gdLst>
              <a:gd name="connsiteX0" fmla="*/ 0 w 3178892"/>
              <a:gd name="connsiteY0" fmla="*/ 0 h 5042328"/>
              <a:gd name="connsiteX1" fmla="*/ 434449 w 3178892"/>
              <a:gd name="connsiteY1" fmla="*/ 0 h 5042328"/>
              <a:gd name="connsiteX2" fmla="*/ 996053 w 3178892"/>
              <a:gd name="connsiteY2" fmla="*/ 0 h 5042328"/>
              <a:gd name="connsiteX3" fmla="*/ 1494079 w 3178892"/>
              <a:gd name="connsiteY3" fmla="*/ 0 h 5042328"/>
              <a:gd name="connsiteX4" fmla="*/ 2023895 w 3178892"/>
              <a:gd name="connsiteY4" fmla="*/ 0 h 5042328"/>
              <a:gd name="connsiteX5" fmla="*/ 2617288 w 3178892"/>
              <a:gd name="connsiteY5" fmla="*/ 0 h 5042328"/>
              <a:gd name="connsiteX6" fmla="*/ 3178892 w 3178892"/>
              <a:gd name="connsiteY6" fmla="*/ 0 h 5042328"/>
              <a:gd name="connsiteX7" fmla="*/ 3178892 w 3178892"/>
              <a:gd name="connsiteY7" fmla="*/ 610682 h 5042328"/>
              <a:gd name="connsiteX8" fmla="*/ 3178892 w 3178892"/>
              <a:gd name="connsiteY8" fmla="*/ 1070094 h 5042328"/>
              <a:gd name="connsiteX9" fmla="*/ 3178892 w 3178892"/>
              <a:gd name="connsiteY9" fmla="*/ 1579929 h 5042328"/>
              <a:gd name="connsiteX10" fmla="*/ 3178892 w 3178892"/>
              <a:gd name="connsiteY10" fmla="*/ 2140188 h 5042328"/>
              <a:gd name="connsiteX11" fmla="*/ 3178892 w 3178892"/>
              <a:gd name="connsiteY11" fmla="*/ 2599600 h 5042328"/>
              <a:gd name="connsiteX12" fmla="*/ 3178892 w 3178892"/>
              <a:gd name="connsiteY12" fmla="*/ 3260705 h 5042328"/>
              <a:gd name="connsiteX13" fmla="*/ 3178892 w 3178892"/>
              <a:gd name="connsiteY13" fmla="*/ 3820964 h 5042328"/>
              <a:gd name="connsiteX14" fmla="*/ 3178892 w 3178892"/>
              <a:gd name="connsiteY14" fmla="*/ 4482069 h 5042328"/>
              <a:gd name="connsiteX15" fmla="*/ 3178892 w 3178892"/>
              <a:gd name="connsiteY15" fmla="*/ 5042328 h 5042328"/>
              <a:gd name="connsiteX16" fmla="*/ 2680866 w 3178892"/>
              <a:gd name="connsiteY16" fmla="*/ 5042328 h 5042328"/>
              <a:gd name="connsiteX17" fmla="*/ 2182839 w 3178892"/>
              <a:gd name="connsiteY17" fmla="*/ 5042328 h 5042328"/>
              <a:gd name="connsiteX18" fmla="*/ 1621235 w 3178892"/>
              <a:gd name="connsiteY18" fmla="*/ 5042328 h 5042328"/>
              <a:gd name="connsiteX19" fmla="*/ 1091420 w 3178892"/>
              <a:gd name="connsiteY19" fmla="*/ 5042328 h 5042328"/>
              <a:gd name="connsiteX20" fmla="*/ 498026 w 3178892"/>
              <a:gd name="connsiteY20" fmla="*/ 5042328 h 5042328"/>
              <a:gd name="connsiteX21" fmla="*/ 0 w 3178892"/>
              <a:gd name="connsiteY21" fmla="*/ 5042328 h 5042328"/>
              <a:gd name="connsiteX22" fmla="*/ 0 w 3178892"/>
              <a:gd name="connsiteY22" fmla="*/ 4431646 h 5042328"/>
              <a:gd name="connsiteX23" fmla="*/ 0 w 3178892"/>
              <a:gd name="connsiteY23" fmla="*/ 3871387 h 5042328"/>
              <a:gd name="connsiteX24" fmla="*/ 0 w 3178892"/>
              <a:gd name="connsiteY24" fmla="*/ 3260705 h 5042328"/>
              <a:gd name="connsiteX25" fmla="*/ 0 w 3178892"/>
              <a:gd name="connsiteY25" fmla="*/ 2700447 h 5042328"/>
              <a:gd name="connsiteX26" fmla="*/ 0 w 3178892"/>
              <a:gd name="connsiteY26" fmla="*/ 2140188 h 5042328"/>
              <a:gd name="connsiteX27" fmla="*/ 0 w 3178892"/>
              <a:gd name="connsiteY27" fmla="*/ 1579929 h 5042328"/>
              <a:gd name="connsiteX28" fmla="*/ 0 w 3178892"/>
              <a:gd name="connsiteY28" fmla="*/ 1170941 h 5042328"/>
              <a:gd name="connsiteX29" fmla="*/ 0 w 3178892"/>
              <a:gd name="connsiteY29" fmla="*/ 560259 h 5042328"/>
              <a:gd name="connsiteX30" fmla="*/ 0 w 3178892"/>
              <a:gd name="connsiteY30" fmla="*/ 0 h 50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78892" h="5042328" fill="none" extrusionOk="0">
                <a:moveTo>
                  <a:pt x="0" y="0"/>
                </a:moveTo>
                <a:cubicBezTo>
                  <a:pt x="180101" y="-15168"/>
                  <a:pt x="337470" y="45074"/>
                  <a:pt x="434449" y="0"/>
                </a:cubicBezTo>
                <a:cubicBezTo>
                  <a:pt x="531428" y="-45074"/>
                  <a:pt x="725044" y="19944"/>
                  <a:pt x="996053" y="0"/>
                </a:cubicBezTo>
                <a:cubicBezTo>
                  <a:pt x="1267062" y="-19944"/>
                  <a:pt x="1306371" y="13698"/>
                  <a:pt x="1494079" y="0"/>
                </a:cubicBezTo>
                <a:cubicBezTo>
                  <a:pt x="1681787" y="-13698"/>
                  <a:pt x="1888367" y="56866"/>
                  <a:pt x="2023895" y="0"/>
                </a:cubicBezTo>
                <a:cubicBezTo>
                  <a:pt x="2159423" y="-56866"/>
                  <a:pt x="2354482" y="44588"/>
                  <a:pt x="2617288" y="0"/>
                </a:cubicBezTo>
                <a:cubicBezTo>
                  <a:pt x="2880094" y="-44588"/>
                  <a:pt x="2928379" y="24014"/>
                  <a:pt x="3178892" y="0"/>
                </a:cubicBezTo>
                <a:cubicBezTo>
                  <a:pt x="3216712" y="178009"/>
                  <a:pt x="3138481" y="375364"/>
                  <a:pt x="3178892" y="610682"/>
                </a:cubicBezTo>
                <a:cubicBezTo>
                  <a:pt x="3219303" y="846000"/>
                  <a:pt x="3125620" y="948830"/>
                  <a:pt x="3178892" y="1070094"/>
                </a:cubicBezTo>
                <a:cubicBezTo>
                  <a:pt x="3232164" y="1191358"/>
                  <a:pt x="3121292" y="1339805"/>
                  <a:pt x="3178892" y="1579929"/>
                </a:cubicBezTo>
                <a:cubicBezTo>
                  <a:pt x="3236492" y="1820053"/>
                  <a:pt x="3137557" y="1864249"/>
                  <a:pt x="3178892" y="2140188"/>
                </a:cubicBezTo>
                <a:cubicBezTo>
                  <a:pt x="3220227" y="2416127"/>
                  <a:pt x="3142741" y="2394430"/>
                  <a:pt x="3178892" y="2599600"/>
                </a:cubicBezTo>
                <a:cubicBezTo>
                  <a:pt x="3215043" y="2804770"/>
                  <a:pt x="3122455" y="3098757"/>
                  <a:pt x="3178892" y="3260705"/>
                </a:cubicBezTo>
                <a:cubicBezTo>
                  <a:pt x="3235329" y="3422654"/>
                  <a:pt x="3119538" y="3680782"/>
                  <a:pt x="3178892" y="3820964"/>
                </a:cubicBezTo>
                <a:cubicBezTo>
                  <a:pt x="3238246" y="3961146"/>
                  <a:pt x="3115195" y="4311995"/>
                  <a:pt x="3178892" y="4482069"/>
                </a:cubicBezTo>
                <a:cubicBezTo>
                  <a:pt x="3242589" y="4652144"/>
                  <a:pt x="3131575" y="4791288"/>
                  <a:pt x="3178892" y="5042328"/>
                </a:cubicBezTo>
                <a:cubicBezTo>
                  <a:pt x="3009885" y="5099762"/>
                  <a:pt x="2878631" y="4996357"/>
                  <a:pt x="2680866" y="5042328"/>
                </a:cubicBezTo>
                <a:cubicBezTo>
                  <a:pt x="2483101" y="5088299"/>
                  <a:pt x="2395581" y="5041602"/>
                  <a:pt x="2182839" y="5042328"/>
                </a:cubicBezTo>
                <a:cubicBezTo>
                  <a:pt x="1970097" y="5043054"/>
                  <a:pt x="1884596" y="5008137"/>
                  <a:pt x="1621235" y="5042328"/>
                </a:cubicBezTo>
                <a:cubicBezTo>
                  <a:pt x="1357874" y="5076519"/>
                  <a:pt x="1270243" y="5012836"/>
                  <a:pt x="1091420" y="5042328"/>
                </a:cubicBezTo>
                <a:cubicBezTo>
                  <a:pt x="912598" y="5071820"/>
                  <a:pt x="736865" y="5001260"/>
                  <a:pt x="498026" y="5042328"/>
                </a:cubicBezTo>
                <a:cubicBezTo>
                  <a:pt x="259187" y="5083396"/>
                  <a:pt x="232062" y="5013273"/>
                  <a:pt x="0" y="5042328"/>
                </a:cubicBezTo>
                <a:cubicBezTo>
                  <a:pt x="-68743" y="4765017"/>
                  <a:pt x="15035" y="4647436"/>
                  <a:pt x="0" y="4431646"/>
                </a:cubicBezTo>
                <a:cubicBezTo>
                  <a:pt x="-15035" y="4215856"/>
                  <a:pt x="3801" y="4054883"/>
                  <a:pt x="0" y="3871387"/>
                </a:cubicBezTo>
                <a:cubicBezTo>
                  <a:pt x="-3801" y="3687891"/>
                  <a:pt x="43189" y="3472507"/>
                  <a:pt x="0" y="3260705"/>
                </a:cubicBezTo>
                <a:cubicBezTo>
                  <a:pt x="-43189" y="3048903"/>
                  <a:pt x="65640" y="2913806"/>
                  <a:pt x="0" y="2700447"/>
                </a:cubicBezTo>
                <a:cubicBezTo>
                  <a:pt x="-65640" y="2487088"/>
                  <a:pt x="12725" y="2307562"/>
                  <a:pt x="0" y="2140188"/>
                </a:cubicBezTo>
                <a:cubicBezTo>
                  <a:pt x="-12725" y="1972814"/>
                  <a:pt x="45516" y="1829192"/>
                  <a:pt x="0" y="1579929"/>
                </a:cubicBezTo>
                <a:cubicBezTo>
                  <a:pt x="-45516" y="1330666"/>
                  <a:pt x="12247" y="1274137"/>
                  <a:pt x="0" y="1170941"/>
                </a:cubicBezTo>
                <a:cubicBezTo>
                  <a:pt x="-12247" y="1067745"/>
                  <a:pt x="26495" y="706776"/>
                  <a:pt x="0" y="560259"/>
                </a:cubicBezTo>
                <a:cubicBezTo>
                  <a:pt x="-26495" y="413742"/>
                  <a:pt x="16152" y="212721"/>
                  <a:pt x="0" y="0"/>
                </a:cubicBezTo>
                <a:close/>
              </a:path>
              <a:path w="3178892" h="5042328" stroke="0" extrusionOk="0">
                <a:moveTo>
                  <a:pt x="0" y="0"/>
                </a:moveTo>
                <a:cubicBezTo>
                  <a:pt x="135361" y="-28981"/>
                  <a:pt x="348312" y="4040"/>
                  <a:pt x="498026" y="0"/>
                </a:cubicBezTo>
                <a:cubicBezTo>
                  <a:pt x="647740" y="-4040"/>
                  <a:pt x="794673" y="18310"/>
                  <a:pt x="932475" y="0"/>
                </a:cubicBezTo>
                <a:cubicBezTo>
                  <a:pt x="1070277" y="-18310"/>
                  <a:pt x="1338069" y="16654"/>
                  <a:pt x="1525868" y="0"/>
                </a:cubicBezTo>
                <a:cubicBezTo>
                  <a:pt x="1713667" y="-16654"/>
                  <a:pt x="1785841" y="51956"/>
                  <a:pt x="2023895" y="0"/>
                </a:cubicBezTo>
                <a:cubicBezTo>
                  <a:pt x="2261949" y="-51956"/>
                  <a:pt x="2291871" y="21437"/>
                  <a:pt x="2521921" y="0"/>
                </a:cubicBezTo>
                <a:cubicBezTo>
                  <a:pt x="2751971" y="-21437"/>
                  <a:pt x="2934039" y="39857"/>
                  <a:pt x="3178892" y="0"/>
                </a:cubicBezTo>
                <a:cubicBezTo>
                  <a:pt x="3183992" y="216605"/>
                  <a:pt x="3173222" y="333382"/>
                  <a:pt x="3178892" y="459412"/>
                </a:cubicBezTo>
                <a:cubicBezTo>
                  <a:pt x="3184562" y="585442"/>
                  <a:pt x="3143889" y="841499"/>
                  <a:pt x="3178892" y="1019671"/>
                </a:cubicBezTo>
                <a:cubicBezTo>
                  <a:pt x="3213895" y="1197843"/>
                  <a:pt x="3135970" y="1287846"/>
                  <a:pt x="3178892" y="1479083"/>
                </a:cubicBezTo>
                <a:cubicBezTo>
                  <a:pt x="3221814" y="1670320"/>
                  <a:pt x="3126310" y="1749870"/>
                  <a:pt x="3178892" y="1938495"/>
                </a:cubicBezTo>
                <a:cubicBezTo>
                  <a:pt x="3231474" y="2127120"/>
                  <a:pt x="3121839" y="2310949"/>
                  <a:pt x="3178892" y="2498754"/>
                </a:cubicBezTo>
                <a:cubicBezTo>
                  <a:pt x="3235945" y="2686559"/>
                  <a:pt x="3113230" y="2964692"/>
                  <a:pt x="3178892" y="3109436"/>
                </a:cubicBezTo>
                <a:cubicBezTo>
                  <a:pt x="3244554" y="3254180"/>
                  <a:pt x="3145961" y="3347838"/>
                  <a:pt x="3178892" y="3518424"/>
                </a:cubicBezTo>
                <a:cubicBezTo>
                  <a:pt x="3211823" y="3689010"/>
                  <a:pt x="3160544" y="3843821"/>
                  <a:pt x="3178892" y="4078683"/>
                </a:cubicBezTo>
                <a:cubicBezTo>
                  <a:pt x="3197240" y="4313545"/>
                  <a:pt x="3099603" y="4710154"/>
                  <a:pt x="3178892" y="5042328"/>
                </a:cubicBezTo>
                <a:cubicBezTo>
                  <a:pt x="2997291" y="5064559"/>
                  <a:pt x="2774484" y="5017864"/>
                  <a:pt x="2649077" y="5042328"/>
                </a:cubicBezTo>
                <a:cubicBezTo>
                  <a:pt x="2523670" y="5066792"/>
                  <a:pt x="2182408" y="4987442"/>
                  <a:pt x="2055683" y="5042328"/>
                </a:cubicBezTo>
                <a:cubicBezTo>
                  <a:pt x="1928958" y="5097214"/>
                  <a:pt x="1667915" y="5021162"/>
                  <a:pt x="1525868" y="5042328"/>
                </a:cubicBezTo>
                <a:cubicBezTo>
                  <a:pt x="1383822" y="5063494"/>
                  <a:pt x="1245111" y="5025737"/>
                  <a:pt x="1091420" y="5042328"/>
                </a:cubicBezTo>
                <a:cubicBezTo>
                  <a:pt x="937729" y="5058919"/>
                  <a:pt x="805635" y="5037303"/>
                  <a:pt x="625182" y="5042328"/>
                </a:cubicBezTo>
                <a:cubicBezTo>
                  <a:pt x="444729" y="5047353"/>
                  <a:pt x="297539" y="5007528"/>
                  <a:pt x="0" y="5042328"/>
                </a:cubicBezTo>
                <a:cubicBezTo>
                  <a:pt x="-35803" y="4829663"/>
                  <a:pt x="48988" y="4692288"/>
                  <a:pt x="0" y="4482069"/>
                </a:cubicBezTo>
                <a:cubicBezTo>
                  <a:pt x="-48988" y="4271850"/>
                  <a:pt x="62664" y="4130259"/>
                  <a:pt x="0" y="3921811"/>
                </a:cubicBezTo>
                <a:cubicBezTo>
                  <a:pt x="-62664" y="3713363"/>
                  <a:pt x="51416" y="3645928"/>
                  <a:pt x="0" y="3411975"/>
                </a:cubicBezTo>
                <a:cubicBezTo>
                  <a:pt x="-51416" y="3178022"/>
                  <a:pt x="27862" y="3119500"/>
                  <a:pt x="0" y="3002986"/>
                </a:cubicBezTo>
                <a:cubicBezTo>
                  <a:pt x="-27862" y="2886472"/>
                  <a:pt x="33924" y="2770962"/>
                  <a:pt x="0" y="2593998"/>
                </a:cubicBezTo>
                <a:cubicBezTo>
                  <a:pt x="-33924" y="2417034"/>
                  <a:pt x="24860" y="2241907"/>
                  <a:pt x="0" y="1983316"/>
                </a:cubicBezTo>
                <a:cubicBezTo>
                  <a:pt x="-24860" y="1724725"/>
                  <a:pt x="21326" y="1688300"/>
                  <a:pt x="0" y="1523904"/>
                </a:cubicBezTo>
                <a:cubicBezTo>
                  <a:pt x="-21326" y="1359508"/>
                  <a:pt x="15803" y="1088049"/>
                  <a:pt x="0" y="862798"/>
                </a:cubicBezTo>
                <a:cubicBezTo>
                  <a:pt x="-15803" y="637547"/>
                  <a:pt x="71693" y="199237"/>
                  <a:pt x="0" y="0"/>
                </a:cubicBezTo>
                <a:close/>
              </a:path>
            </a:pathLst>
          </a:custGeom>
          <a:ln w="18415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10" name="TextBox 9">
            <a:extLst>
              <a:ext uri="{FF2B5EF4-FFF2-40B4-BE49-F238E27FC236}">
                <a16:creationId xmlns:a16="http://schemas.microsoft.com/office/drawing/2014/main" id="{FD7B73F3-66F7-531D-5E18-FC54DF36CD28}"/>
              </a:ext>
            </a:extLst>
          </p:cNvPr>
          <p:cNvSpPr txBox="1"/>
          <p:nvPr/>
        </p:nvSpPr>
        <p:spPr>
          <a:xfrm>
            <a:off x="-317500" y="2209800"/>
            <a:ext cx="8989579" cy="964880"/>
          </a:xfrm>
          <a:prstGeom prst="rect">
            <a:avLst/>
          </a:prstGeom>
          <a:noFill/>
        </p:spPr>
        <p:txBody>
          <a:bodyPr wrap="square" rtlCol="0">
            <a:spAutoFit/>
          </a:bodyPr>
          <a:lstStyle/>
          <a:p>
            <a:pPr algn="ctr">
              <a:lnSpc>
                <a:spcPts val="6000"/>
              </a:lnSpc>
            </a:pPr>
            <a:r>
              <a:rPr lang="en-US" sz="9600" b="1">
                <a:latin typeface="Myriad Pro Black" panose="020B0903030403020204" pitchFamily="34" charset="0"/>
              </a:rPr>
              <a:t>Thank You</a:t>
            </a:r>
            <a:endParaRPr lang="en-US" sz="4400" b="1">
              <a:latin typeface="Myriad Pro Black" panose="020B0903030403020204" pitchFamily="34" charset="0"/>
            </a:endParaRPr>
          </a:p>
        </p:txBody>
      </p:sp>
      <p:pic>
        <p:nvPicPr>
          <p:cNvPr id="12" name="Picture 11" descr="A black background with blue and orange text&#10;&#10;AI-generated content may be incorrect.">
            <a:extLst>
              <a:ext uri="{FF2B5EF4-FFF2-40B4-BE49-F238E27FC236}">
                <a16:creationId xmlns:a16="http://schemas.microsoft.com/office/drawing/2014/main" id="{442FDF45-877A-9013-B205-9B994C4AE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361" y="3304676"/>
            <a:ext cx="6951856" cy="2531403"/>
          </a:xfrm>
          <a:prstGeom prst="rect">
            <a:avLst/>
          </a:prstGeom>
        </p:spPr>
      </p:pic>
      <p:cxnSp>
        <p:nvCxnSpPr>
          <p:cNvPr id="13" name="Straight Connector 12">
            <a:extLst>
              <a:ext uri="{FF2B5EF4-FFF2-40B4-BE49-F238E27FC236}">
                <a16:creationId xmlns:a16="http://schemas.microsoft.com/office/drawing/2014/main" id="{EFC6EC1C-CB03-1675-AC96-C3689B60A508}"/>
              </a:ext>
            </a:extLst>
          </p:cNvPr>
          <p:cNvCxnSpPr>
            <a:cxnSpLocks/>
          </p:cNvCxnSpPr>
          <p:nvPr/>
        </p:nvCxnSpPr>
        <p:spPr>
          <a:xfrm>
            <a:off x="1626050" y="3450361"/>
            <a:ext cx="510247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4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FBEE25E-53A5-5C79-E1DF-7295C56437DF}"/>
              </a:ext>
            </a:extLst>
          </p:cNvPr>
          <p:cNvSpPr/>
          <p:nvPr/>
        </p:nvSpPr>
        <p:spPr>
          <a:xfrm>
            <a:off x="1219198" y="2798190"/>
            <a:ext cx="4363454" cy="3103682"/>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yriad Pro"/>
                <a:ea typeface="+mn-ea"/>
                <a:cs typeface="+mn-cs"/>
              </a:rPr>
              <a:t>$261M for global children’s health and nutrition since 1990s</a:t>
            </a:r>
          </a:p>
        </p:txBody>
      </p:sp>
      <p:pic>
        <p:nvPicPr>
          <p:cNvPr id="17" name="Picture 16" descr="A collage of a group of people&#10;&#10;Description automatically generated">
            <a:extLst>
              <a:ext uri="{FF2B5EF4-FFF2-40B4-BE49-F238E27FC236}">
                <a16:creationId xmlns:a16="http://schemas.microsoft.com/office/drawing/2014/main" id="{01416921-E032-B9A1-6857-5E61BC25A850}"/>
              </a:ext>
            </a:extLst>
          </p:cNvPr>
          <p:cNvPicPr>
            <a:picLocks noChangeAspect="1"/>
          </p:cNvPicPr>
          <p:nvPr/>
        </p:nvPicPr>
        <p:blipFill rotWithShape="1">
          <a:blip r:embed="rId3"/>
          <a:srcRect l="53080" t="50743" r="2204" b="8497"/>
          <a:stretch/>
        </p:blipFill>
        <p:spPr>
          <a:xfrm>
            <a:off x="6704509" y="3065691"/>
            <a:ext cx="4058650" cy="2568680"/>
          </a:xfrm>
          <a:custGeom>
            <a:avLst/>
            <a:gdLst>
              <a:gd name="connsiteX0" fmla="*/ 0 w 4058650"/>
              <a:gd name="connsiteY0" fmla="*/ 0 h 2568680"/>
              <a:gd name="connsiteX1" fmla="*/ 458048 w 4058650"/>
              <a:gd name="connsiteY1" fmla="*/ 0 h 2568680"/>
              <a:gd name="connsiteX2" fmla="*/ 1119028 w 4058650"/>
              <a:gd name="connsiteY2" fmla="*/ 0 h 2568680"/>
              <a:gd name="connsiteX3" fmla="*/ 1739421 w 4058650"/>
              <a:gd name="connsiteY3" fmla="*/ 0 h 2568680"/>
              <a:gd name="connsiteX4" fmla="*/ 2197469 w 4058650"/>
              <a:gd name="connsiteY4" fmla="*/ 0 h 2568680"/>
              <a:gd name="connsiteX5" fmla="*/ 2736690 w 4058650"/>
              <a:gd name="connsiteY5" fmla="*/ 0 h 2568680"/>
              <a:gd name="connsiteX6" fmla="*/ 3397670 w 4058650"/>
              <a:gd name="connsiteY6" fmla="*/ 0 h 2568680"/>
              <a:gd name="connsiteX7" fmla="*/ 4058650 w 4058650"/>
              <a:gd name="connsiteY7" fmla="*/ 0 h 2568680"/>
              <a:gd name="connsiteX8" fmla="*/ 4058650 w 4058650"/>
              <a:gd name="connsiteY8" fmla="*/ 539423 h 2568680"/>
              <a:gd name="connsiteX9" fmla="*/ 4058650 w 4058650"/>
              <a:gd name="connsiteY9" fmla="*/ 976098 h 2568680"/>
              <a:gd name="connsiteX10" fmla="*/ 4058650 w 4058650"/>
              <a:gd name="connsiteY10" fmla="*/ 1438461 h 2568680"/>
              <a:gd name="connsiteX11" fmla="*/ 4058650 w 4058650"/>
              <a:gd name="connsiteY11" fmla="*/ 1977884 h 2568680"/>
              <a:gd name="connsiteX12" fmla="*/ 4058650 w 4058650"/>
              <a:gd name="connsiteY12" fmla="*/ 2568680 h 2568680"/>
              <a:gd name="connsiteX13" fmla="*/ 3600602 w 4058650"/>
              <a:gd name="connsiteY13" fmla="*/ 2568680 h 2568680"/>
              <a:gd name="connsiteX14" fmla="*/ 3142555 w 4058650"/>
              <a:gd name="connsiteY14" fmla="*/ 2568680 h 2568680"/>
              <a:gd name="connsiteX15" fmla="*/ 2522161 w 4058650"/>
              <a:gd name="connsiteY15" fmla="*/ 2568680 h 2568680"/>
              <a:gd name="connsiteX16" fmla="*/ 2064113 w 4058650"/>
              <a:gd name="connsiteY16" fmla="*/ 2568680 h 2568680"/>
              <a:gd name="connsiteX17" fmla="*/ 1484306 w 4058650"/>
              <a:gd name="connsiteY17" fmla="*/ 2568680 h 2568680"/>
              <a:gd name="connsiteX18" fmla="*/ 985672 w 4058650"/>
              <a:gd name="connsiteY18" fmla="*/ 2568680 h 2568680"/>
              <a:gd name="connsiteX19" fmla="*/ 0 w 4058650"/>
              <a:gd name="connsiteY19" fmla="*/ 2568680 h 2568680"/>
              <a:gd name="connsiteX20" fmla="*/ 0 w 4058650"/>
              <a:gd name="connsiteY20" fmla="*/ 2054944 h 2568680"/>
              <a:gd name="connsiteX21" fmla="*/ 0 w 4058650"/>
              <a:gd name="connsiteY21" fmla="*/ 1489834 h 2568680"/>
              <a:gd name="connsiteX22" fmla="*/ 0 w 4058650"/>
              <a:gd name="connsiteY22" fmla="*/ 1001785 h 2568680"/>
              <a:gd name="connsiteX23" fmla="*/ 0 w 4058650"/>
              <a:gd name="connsiteY23" fmla="*/ 513736 h 2568680"/>
              <a:gd name="connsiteX24" fmla="*/ 0 w 4058650"/>
              <a:gd name="connsiteY24" fmla="*/ 0 h 25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58650" h="2568680" fill="none" extrusionOk="0">
                <a:moveTo>
                  <a:pt x="0" y="0"/>
                </a:moveTo>
                <a:cubicBezTo>
                  <a:pt x="138558" y="-3985"/>
                  <a:pt x="233916" y="31003"/>
                  <a:pt x="458048" y="0"/>
                </a:cubicBezTo>
                <a:cubicBezTo>
                  <a:pt x="682180" y="-31003"/>
                  <a:pt x="943941" y="40059"/>
                  <a:pt x="1119028" y="0"/>
                </a:cubicBezTo>
                <a:cubicBezTo>
                  <a:pt x="1294115" y="-40059"/>
                  <a:pt x="1560792" y="6451"/>
                  <a:pt x="1739421" y="0"/>
                </a:cubicBezTo>
                <a:cubicBezTo>
                  <a:pt x="1918050" y="-6451"/>
                  <a:pt x="2073510" y="39800"/>
                  <a:pt x="2197469" y="0"/>
                </a:cubicBezTo>
                <a:cubicBezTo>
                  <a:pt x="2321428" y="-39800"/>
                  <a:pt x="2575440" y="9585"/>
                  <a:pt x="2736690" y="0"/>
                </a:cubicBezTo>
                <a:cubicBezTo>
                  <a:pt x="2897940" y="-9585"/>
                  <a:pt x="3248576" y="4636"/>
                  <a:pt x="3397670" y="0"/>
                </a:cubicBezTo>
                <a:cubicBezTo>
                  <a:pt x="3546764" y="-4636"/>
                  <a:pt x="3811133" y="10763"/>
                  <a:pt x="4058650" y="0"/>
                </a:cubicBezTo>
                <a:cubicBezTo>
                  <a:pt x="4102461" y="180045"/>
                  <a:pt x="4050945" y="410355"/>
                  <a:pt x="4058650" y="539423"/>
                </a:cubicBezTo>
                <a:cubicBezTo>
                  <a:pt x="4066355" y="668491"/>
                  <a:pt x="4053914" y="819120"/>
                  <a:pt x="4058650" y="976098"/>
                </a:cubicBezTo>
                <a:cubicBezTo>
                  <a:pt x="4063386" y="1133077"/>
                  <a:pt x="4026843" y="1208065"/>
                  <a:pt x="4058650" y="1438461"/>
                </a:cubicBezTo>
                <a:cubicBezTo>
                  <a:pt x="4090457" y="1668857"/>
                  <a:pt x="4033490" y="1740134"/>
                  <a:pt x="4058650" y="1977884"/>
                </a:cubicBezTo>
                <a:cubicBezTo>
                  <a:pt x="4083810" y="2215634"/>
                  <a:pt x="3996902" y="2416929"/>
                  <a:pt x="4058650" y="2568680"/>
                </a:cubicBezTo>
                <a:cubicBezTo>
                  <a:pt x="3863851" y="2582620"/>
                  <a:pt x="3795360" y="2561749"/>
                  <a:pt x="3600602" y="2568680"/>
                </a:cubicBezTo>
                <a:cubicBezTo>
                  <a:pt x="3405844" y="2575611"/>
                  <a:pt x="3315270" y="2525565"/>
                  <a:pt x="3142555" y="2568680"/>
                </a:cubicBezTo>
                <a:cubicBezTo>
                  <a:pt x="2969840" y="2611795"/>
                  <a:pt x="2723430" y="2496955"/>
                  <a:pt x="2522161" y="2568680"/>
                </a:cubicBezTo>
                <a:cubicBezTo>
                  <a:pt x="2320892" y="2640405"/>
                  <a:pt x="2223100" y="2567793"/>
                  <a:pt x="2064113" y="2568680"/>
                </a:cubicBezTo>
                <a:cubicBezTo>
                  <a:pt x="1905126" y="2569567"/>
                  <a:pt x="1681778" y="2535488"/>
                  <a:pt x="1484306" y="2568680"/>
                </a:cubicBezTo>
                <a:cubicBezTo>
                  <a:pt x="1286834" y="2601872"/>
                  <a:pt x="1105945" y="2537993"/>
                  <a:pt x="985672" y="2568680"/>
                </a:cubicBezTo>
                <a:cubicBezTo>
                  <a:pt x="865399" y="2599367"/>
                  <a:pt x="383181" y="2495658"/>
                  <a:pt x="0" y="2568680"/>
                </a:cubicBezTo>
                <a:cubicBezTo>
                  <a:pt x="-1019" y="2426210"/>
                  <a:pt x="45902" y="2303511"/>
                  <a:pt x="0" y="2054944"/>
                </a:cubicBezTo>
                <a:cubicBezTo>
                  <a:pt x="-45902" y="1806377"/>
                  <a:pt x="67534" y="1622560"/>
                  <a:pt x="0" y="1489834"/>
                </a:cubicBezTo>
                <a:cubicBezTo>
                  <a:pt x="-67534" y="1357108"/>
                  <a:pt x="16294" y="1233858"/>
                  <a:pt x="0" y="1001785"/>
                </a:cubicBezTo>
                <a:cubicBezTo>
                  <a:pt x="-16294" y="769712"/>
                  <a:pt x="57423" y="733122"/>
                  <a:pt x="0" y="513736"/>
                </a:cubicBezTo>
                <a:cubicBezTo>
                  <a:pt x="-57423" y="294350"/>
                  <a:pt x="19887" y="146529"/>
                  <a:pt x="0" y="0"/>
                </a:cubicBezTo>
                <a:close/>
              </a:path>
              <a:path w="4058650" h="2568680" stroke="0" extrusionOk="0">
                <a:moveTo>
                  <a:pt x="0" y="0"/>
                </a:moveTo>
                <a:cubicBezTo>
                  <a:pt x="145304" y="-63034"/>
                  <a:pt x="295553" y="58992"/>
                  <a:pt x="539221" y="0"/>
                </a:cubicBezTo>
                <a:cubicBezTo>
                  <a:pt x="782889" y="-58992"/>
                  <a:pt x="821863" y="31662"/>
                  <a:pt x="997268" y="0"/>
                </a:cubicBezTo>
                <a:cubicBezTo>
                  <a:pt x="1172673" y="-31662"/>
                  <a:pt x="1404053" y="8506"/>
                  <a:pt x="1658248" y="0"/>
                </a:cubicBezTo>
                <a:cubicBezTo>
                  <a:pt x="1912443" y="-8506"/>
                  <a:pt x="2087839" y="13237"/>
                  <a:pt x="2197469" y="0"/>
                </a:cubicBezTo>
                <a:cubicBezTo>
                  <a:pt x="2307099" y="-13237"/>
                  <a:pt x="2607635" y="32053"/>
                  <a:pt x="2736690" y="0"/>
                </a:cubicBezTo>
                <a:cubicBezTo>
                  <a:pt x="2865745" y="-32053"/>
                  <a:pt x="3173948" y="21893"/>
                  <a:pt x="3397670" y="0"/>
                </a:cubicBezTo>
                <a:cubicBezTo>
                  <a:pt x="3621392" y="-21893"/>
                  <a:pt x="3834391" y="76097"/>
                  <a:pt x="4058650" y="0"/>
                </a:cubicBezTo>
                <a:cubicBezTo>
                  <a:pt x="4077679" y="219179"/>
                  <a:pt x="4021372" y="443740"/>
                  <a:pt x="4058650" y="565110"/>
                </a:cubicBezTo>
                <a:cubicBezTo>
                  <a:pt x="4095928" y="686480"/>
                  <a:pt x="4021202" y="885119"/>
                  <a:pt x="4058650" y="1027472"/>
                </a:cubicBezTo>
                <a:cubicBezTo>
                  <a:pt x="4096098" y="1169825"/>
                  <a:pt x="4019285" y="1376521"/>
                  <a:pt x="4058650" y="1489834"/>
                </a:cubicBezTo>
                <a:cubicBezTo>
                  <a:pt x="4098015" y="1603147"/>
                  <a:pt x="4056099" y="1880102"/>
                  <a:pt x="4058650" y="2003570"/>
                </a:cubicBezTo>
                <a:cubicBezTo>
                  <a:pt x="4061201" y="2127038"/>
                  <a:pt x="4034196" y="2431399"/>
                  <a:pt x="4058650" y="2568680"/>
                </a:cubicBezTo>
                <a:cubicBezTo>
                  <a:pt x="3884051" y="2607799"/>
                  <a:pt x="3725842" y="2546918"/>
                  <a:pt x="3600602" y="2568680"/>
                </a:cubicBezTo>
                <a:cubicBezTo>
                  <a:pt x="3475362" y="2590442"/>
                  <a:pt x="3076063" y="2516897"/>
                  <a:pt x="2939622" y="2568680"/>
                </a:cubicBezTo>
                <a:cubicBezTo>
                  <a:pt x="2803181" y="2620463"/>
                  <a:pt x="2637652" y="2509959"/>
                  <a:pt x="2440988" y="2568680"/>
                </a:cubicBezTo>
                <a:cubicBezTo>
                  <a:pt x="2244324" y="2627401"/>
                  <a:pt x="2138954" y="2564534"/>
                  <a:pt x="1861181" y="2568680"/>
                </a:cubicBezTo>
                <a:cubicBezTo>
                  <a:pt x="1583408" y="2572826"/>
                  <a:pt x="1437716" y="2546892"/>
                  <a:pt x="1200201" y="2568680"/>
                </a:cubicBezTo>
                <a:cubicBezTo>
                  <a:pt x="962686" y="2590468"/>
                  <a:pt x="786941" y="2513730"/>
                  <a:pt x="620394" y="2568680"/>
                </a:cubicBezTo>
                <a:cubicBezTo>
                  <a:pt x="453847" y="2623630"/>
                  <a:pt x="293548" y="2522610"/>
                  <a:pt x="0" y="2568680"/>
                </a:cubicBezTo>
                <a:cubicBezTo>
                  <a:pt x="-42886" y="2408139"/>
                  <a:pt x="5602" y="2337058"/>
                  <a:pt x="0" y="2106318"/>
                </a:cubicBezTo>
                <a:cubicBezTo>
                  <a:pt x="-5602" y="1875578"/>
                  <a:pt x="26420" y="1720458"/>
                  <a:pt x="0" y="1618268"/>
                </a:cubicBezTo>
                <a:cubicBezTo>
                  <a:pt x="-26420" y="1516078"/>
                  <a:pt x="30319" y="1248730"/>
                  <a:pt x="0" y="1053159"/>
                </a:cubicBezTo>
                <a:cubicBezTo>
                  <a:pt x="-30319" y="857588"/>
                  <a:pt x="39352" y="694146"/>
                  <a:pt x="0" y="539423"/>
                </a:cubicBezTo>
                <a:cubicBezTo>
                  <a:pt x="-39352" y="384700"/>
                  <a:pt x="13514" y="168212"/>
                  <a:pt x="0" y="0"/>
                </a:cubicBezTo>
                <a:close/>
              </a:path>
            </a:pathLst>
          </a:custGeom>
          <a:ln w="168275">
            <a:solidFill>
              <a:schemeClr val="tx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grpSp>
        <p:nvGrpSpPr>
          <p:cNvPr id="24" name="Group 23">
            <a:extLst>
              <a:ext uri="{FF2B5EF4-FFF2-40B4-BE49-F238E27FC236}">
                <a16:creationId xmlns:a16="http://schemas.microsoft.com/office/drawing/2014/main" id="{8A69EDCB-42F8-13A3-258B-3D982C497B05}"/>
              </a:ext>
            </a:extLst>
          </p:cNvPr>
          <p:cNvGrpSpPr/>
          <p:nvPr/>
        </p:nvGrpSpPr>
        <p:grpSpPr>
          <a:xfrm>
            <a:off x="2306519" y="878308"/>
            <a:ext cx="7489675" cy="1631322"/>
            <a:chOff x="1915234" y="878308"/>
            <a:chExt cx="7489675" cy="1631322"/>
          </a:xfrm>
        </p:grpSpPr>
        <p:sp>
          <p:nvSpPr>
            <p:cNvPr id="6" name="Rectangle: Rounded Corners 5">
              <a:extLst>
                <a:ext uri="{FF2B5EF4-FFF2-40B4-BE49-F238E27FC236}">
                  <a16:creationId xmlns:a16="http://schemas.microsoft.com/office/drawing/2014/main" id="{2E1580FB-800C-A427-23C8-1B2A68C13D20}"/>
                </a:ext>
              </a:extLst>
            </p:cNvPr>
            <p:cNvSpPr/>
            <p:nvPr/>
          </p:nvSpPr>
          <p:spPr>
            <a:xfrm>
              <a:off x="1915234" y="878308"/>
              <a:ext cx="7403864" cy="1631322"/>
            </a:xfrm>
            <a:prstGeom prst="roundRect">
              <a:avLst/>
            </a:prstGeom>
            <a:solidFill>
              <a:schemeClr val="accent3">
                <a:alpha val="62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pic>
          <p:nvPicPr>
            <p:cNvPr id="4" name="Picture 3" descr="A blue and black logo&#10;&#10;AI-generated content may be incorrect.">
              <a:extLst>
                <a:ext uri="{FF2B5EF4-FFF2-40B4-BE49-F238E27FC236}">
                  <a16:creationId xmlns:a16="http://schemas.microsoft.com/office/drawing/2014/main" id="{301FF5CC-49DB-A28D-73DE-19E0B8796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1893" y="1244688"/>
              <a:ext cx="3574948" cy="898562"/>
            </a:xfrm>
            <a:prstGeom prst="rect">
              <a:avLst/>
            </a:prstGeom>
          </p:spPr>
        </p:pic>
        <p:pic>
          <p:nvPicPr>
            <p:cNvPr id="8" name="Graphic 7" descr="Add with solid fill">
              <a:extLst>
                <a:ext uri="{FF2B5EF4-FFF2-40B4-BE49-F238E27FC236}">
                  <a16:creationId xmlns:a16="http://schemas.microsoft.com/office/drawing/2014/main" id="{F2F0853D-9269-2A9F-7903-B7951C5A3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1623" y="1395881"/>
              <a:ext cx="576143" cy="576143"/>
            </a:xfrm>
            <a:prstGeom prst="rect">
              <a:avLst/>
            </a:prstGeom>
          </p:spPr>
        </p:pic>
        <p:sp>
          <p:nvSpPr>
            <p:cNvPr id="23" name="TextBox 22">
              <a:extLst>
                <a:ext uri="{FF2B5EF4-FFF2-40B4-BE49-F238E27FC236}">
                  <a16:creationId xmlns:a16="http://schemas.microsoft.com/office/drawing/2014/main" id="{017841D4-1EA6-7B0A-3ACB-75BB26BC6275}"/>
                </a:ext>
              </a:extLst>
            </p:cNvPr>
            <p:cNvSpPr txBox="1"/>
            <p:nvPr/>
          </p:nvSpPr>
          <p:spPr>
            <a:xfrm>
              <a:off x="6128839" y="1108956"/>
              <a:ext cx="327607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4374"/>
                  </a:solidFill>
                  <a:effectLst/>
                  <a:uLnTx/>
                  <a:uFillTx/>
                  <a:latin typeface="Myriad Pro"/>
                  <a:ea typeface="+mn-ea"/>
                  <a:cs typeface="+mn-cs"/>
                </a:rPr>
                <a:t>UNICEF</a:t>
              </a:r>
            </a:p>
          </p:txBody>
        </p:sp>
      </p:grpSp>
    </p:spTree>
    <p:extLst>
      <p:ext uri="{BB962C8B-B14F-4D97-AF65-F5344CB8AC3E}">
        <p14:creationId xmlns:p14="http://schemas.microsoft.com/office/powerpoint/2010/main" val="440763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F7FA6B-36B5-0D18-D6CC-2BDB5FB57BB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54140F-A287-5140-41F6-17D811AA60E9}"/>
              </a:ext>
            </a:extLst>
          </p:cNvPr>
          <p:cNvPicPr>
            <a:picLocks noChangeAspect="1"/>
          </p:cNvPicPr>
          <p:nvPr/>
        </p:nvPicPr>
        <p:blipFill>
          <a:blip r:embed="rId3"/>
          <a:stretch>
            <a:fillRect/>
          </a:stretch>
        </p:blipFill>
        <p:spPr>
          <a:xfrm>
            <a:off x="0" y="-297"/>
            <a:ext cx="12192528" cy="6858297"/>
          </a:xfrm>
          <a:prstGeom prst="rect">
            <a:avLst/>
          </a:prstGeom>
        </p:spPr>
      </p:pic>
      <p:pic>
        <p:nvPicPr>
          <p:cNvPr id="2" name="Picture 1">
            <a:extLst>
              <a:ext uri="{FF2B5EF4-FFF2-40B4-BE49-F238E27FC236}">
                <a16:creationId xmlns:a16="http://schemas.microsoft.com/office/drawing/2014/main" id="{5D44FC36-B00B-1C72-C022-EFD9770391A9}"/>
              </a:ext>
            </a:extLst>
          </p:cNvPr>
          <p:cNvPicPr>
            <a:picLocks noChangeAspect="1"/>
          </p:cNvPicPr>
          <p:nvPr/>
        </p:nvPicPr>
        <p:blipFill>
          <a:blip r:embed="rId4"/>
          <a:srcRect l="5407" t="10857" r="7733" b="10073"/>
          <a:stretch/>
        </p:blipFill>
        <p:spPr>
          <a:xfrm>
            <a:off x="800985" y="717697"/>
            <a:ext cx="10590029" cy="5422605"/>
          </a:xfrm>
          <a:prstGeom prst="rect">
            <a:avLst/>
          </a:prstGeom>
        </p:spPr>
      </p:pic>
    </p:spTree>
    <p:extLst>
      <p:ext uri="{BB962C8B-B14F-4D97-AF65-F5344CB8AC3E}">
        <p14:creationId xmlns:p14="http://schemas.microsoft.com/office/powerpoint/2010/main" val="145991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82334F9-EDB6-3F27-E414-08B58E020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E76D1-1407-5AF8-A5DF-8A5720FC5D5D}"/>
              </a:ext>
            </a:extLst>
          </p:cNvPr>
          <p:cNvSpPr>
            <a:spLocks noGrp="1"/>
          </p:cNvSpPr>
          <p:nvPr>
            <p:ph type="title"/>
          </p:nvPr>
        </p:nvSpPr>
        <p:spPr/>
        <p:txBody>
          <a:bodyPr>
            <a:noAutofit/>
          </a:bodyPr>
          <a:lstStyle/>
          <a:p>
            <a:r>
              <a:rPr lang="en-US" sz="4800" b="1">
                <a:solidFill>
                  <a:srgbClr val="003974"/>
                </a:solidFill>
                <a:latin typeface="Myriad Pro" panose="020B0503030403020204" pitchFamily="34" charset="0"/>
                <a:cs typeface="Arial" panose="020B0604020202020204" pitchFamily="34" charset="0"/>
              </a:rPr>
              <a:t>Kids Need Help Now</a:t>
            </a:r>
            <a:endParaRPr lang="en-US" sz="4800">
              <a:latin typeface="Myriad Pro" panose="020B0503030403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93D32EA-020B-146A-C6DE-51A3225571BE}"/>
              </a:ext>
            </a:extLst>
          </p:cNvPr>
          <p:cNvSpPr/>
          <p:nvPr/>
        </p:nvSpPr>
        <p:spPr>
          <a:xfrm rot="5400000">
            <a:off x="7642461" y="106639"/>
            <a:ext cx="1856232" cy="5271372"/>
          </a:xfrm>
          <a:prstGeom prst="rect">
            <a:avLst/>
          </a:prstGeom>
          <a:solidFill>
            <a:schemeClr val="bg1"/>
          </a:solidFill>
          <a:ln w="38100">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7" name="Rectangle 6">
            <a:extLst>
              <a:ext uri="{FF2B5EF4-FFF2-40B4-BE49-F238E27FC236}">
                <a16:creationId xmlns:a16="http://schemas.microsoft.com/office/drawing/2014/main" id="{F854EAD5-407A-CDFF-ED73-ED304A7F7CF1}"/>
              </a:ext>
            </a:extLst>
          </p:cNvPr>
          <p:cNvSpPr/>
          <p:nvPr/>
        </p:nvSpPr>
        <p:spPr>
          <a:xfrm rot="5400000">
            <a:off x="5935348" y="1818013"/>
            <a:ext cx="1847830" cy="1847088"/>
          </a:xfrm>
          <a:prstGeom prst="rect">
            <a:avLst/>
          </a:prstGeom>
          <a:solidFill>
            <a:schemeClr val="accent1"/>
          </a:solidFill>
          <a:ln>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yriad Pro Black" panose="020B0903030403020204" pitchFamily="34" charset="0"/>
              <a:ea typeface="+mn-ea"/>
              <a:cs typeface="+mn-cs"/>
            </a:endParaRPr>
          </a:p>
        </p:txBody>
      </p:sp>
      <p:sp>
        <p:nvSpPr>
          <p:cNvPr id="10" name="Rectangle 9">
            <a:extLst>
              <a:ext uri="{FF2B5EF4-FFF2-40B4-BE49-F238E27FC236}">
                <a16:creationId xmlns:a16="http://schemas.microsoft.com/office/drawing/2014/main" id="{CCE9CC0C-34A2-1B0B-7B23-1E3CDE2AD23D}"/>
              </a:ext>
            </a:extLst>
          </p:cNvPr>
          <p:cNvSpPr/>
          <p:nvPr/>
        </p:nvSpPr>
        <p:spPr>
          <a:xfrm rot="5400000">
            <a:off x="7642461" y="2226484"/>
            <a:ext cx="1856232" cy="527137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a:ea typeface="+mn-ea"/>
              <a:cs typeface="+mn-cs"/>
            </a:endParaRPr>
          </a:p>
        </p:txBody>
      </p:sp>
      <p:sp>
        <p:nvSpPr>
          <p:cNvPr id="11" name="Rectangle 10">
            <a:extLst>
              <a:ext uri="{FF2B5EF4-FFF2-40B4-BE49-F238E27FC236}">
                <a16:creationId xmlns:a16="http://schemas.microsoft.com/office/drawing/2014/main" id="{96E262BA-03D4-E901-4697-EEEE93881EE9}"/>
              </a:ext>
            </a:extLst>
          </p:cNvPr>
          <p:cNvSpPr/>
          <p:nvPr/>
        </p:nvSpPr>
        <p:spPr>
          <a:xfrm rot="5400000">
            <a:off x="5936346" y="3936026"/>
            <a:ext cx="1844179" cy="184708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yriad Pro Black" panose="020B0903030403020204" pitchFamily="34" charset="0"/>
              <a:ea typeface="+mn-ea"/>
              <a:cs typeface="+mn-cs"/>
            </a:endParaRPr>
          </a:p>
        </p:txBody>
      </p:sp>
      <p:pic>
        <p:nvPicPr>
          <p:cNvPr id="13" name="Picture 12" descr="A young child sitting at a desk&#10;&#10;AI-generated content may be incorrect.">
            <a:extLst>
              <a:ext uri="{FF2B5EF4-FFF2-40B4-BE49-F238E27FC236}">
                <a16:creationId xmlns:a16="http://schemas.microsoft.com/office/drawing/2014/main" id="{8BA46558-C2E7-D2B6-5D89-F6DD281C71AE}"/>
              </a:ext>
            </a:extLst>
          </p:cNvPr>
          <p:cNvPicPr>
            <a:picLocks noChangeAspect="1"/>
          </p:cNvPicPr>
          <p:nvPr/>
        </p:nvPicPr>
        <p:blipFill>
          <a:blip r:embed="rId5"/>
          <a:stretch>
            <a:fillRect/>
          </a:stretch>
        </p:blipFill>
        <p:spPr>
          <a:xfrm>
            <a:off x="1213279" y="1814209"/>
            <a:ext cx="4051602" cy="4051602"/>
          </a:xfrm>
          <a:prstGeom prst="rect">
            <a:avLst/>
          </a:prstGeom>
        </p:spPr>
      </p:pic>
      <p:sp>
        <p:nvSpPr>
          <p:cNvPr id="14" name="Rectangle 13">
            <a:extLst>
              <a:ext uri="{FF2B5EF4-FFF2-40B4-BE49-F238E27FC236}">
                <a16:creationId xmlns:a16="http://schemas.microsoft.com/office/drawing/2014/main" id="{D746A8BC-F7A6-2A6B-183C-902A1495E905}"/>
              </a:ext>
            </a:extLst>
          </p:cNvPr>
          <p:cNvSpPr/>
          <p:nvPr/>
        </p:nvSpPr>
        <p:spPr>
          <a:xfrm>
            <a:off x="5580035" y="1872575"/>
            <a:ext cx="257174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6600">
                  <a:solidFill>
                    <a:srgbClr val="008080"/>
                  </a:solidFill>
                  <a:prstDash val="solid"/>
                </a:ln>
                <a:solidFill>
                  <a:srgbClr val="FFFFFF"/>
                </a:solidFill>
                <a:effectLst>
                  <a:outerShdw dist="38100" dir="2700000" algn="tl" rotWithShape="0">
                    <a:srgbClr val="004374"/>
                  </a:outerShdw>
                </a:effectLst>
                <a:uLnTx/>
                <a:uFillTx/>
                <a:latin typeface="Myriad Pro Black" panose="020B0903030403020204" pitchFamily="34" charset="0"/>
                <a:ea typeface="+mn-ea"/>
                <a:cs typeface="+mn-cs"/>
              </a:rPr>
              <a:t>$1</a:t>
            </a:r>
          </a:p>
        </p:txBody>
      </p:sp>
      <p:sp>
        <p:nvSpPr>
          <p:cNvPr id="15" name="Rectangle 14">
            <a:extLst>
              <a:ext uri="{FF2B5EF4-FFF2-40B4-BE49-F238E27FC236}">
                <a16:creationId xmlns:a16="http://schemas.microsoft.com/office/drawing/2014/main" id="{6BA1677F-1677-3A64-6B98-46FCACE14736}"/>
              </a:ext>
            </a:extLst>
          </p:cNvPr>
          <p:cNvSpPr/>
          <p:nvPr/>
        </p:nvSpPr>
        <p:spPr>
          <a:xfrm>
            <a:off x="5525391" y="4017948"/>
            <a:ext cx="2571743"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250" normalizeH="0" baseline="0" noProof="0">
                <a:ln w="6600">
                  <a:solidFill>
                    <a:srgbClr val="008080"/>
                  </a:solidFill>
                  <a:prstDash val="solid"/>
                </a:ln>
                <a:solidFill>
                  <a:srgbClr val="FFFFFF"/>
                </a:solidFill>
                <a:effectLst>
                  <a:outerShdw dist="38100" dir="2700000" algn="tl" rotWithShape="0">
                    <a:srgbClr val="004374"/>
                  </a:outerShdw>
                </a:effectLst>
                <a:uLnTx/>
                <a:uFillTx/>
                <a:latin typeface="Myriad Pro Black" panose="020B0903030403020204" pitchFamily="34" charset="0"/>
                <a:ea typeface="+mn-ea"/>
                <a:cs typeface="+mn-cs"/>
              </a:rPr>
              <a:t>10x</a:t>
            </a:r>
            <a:endParaRPr kumimoji="0" lang="en-US" sz="8800" b="1" i="0" u="none" strike="noStrike" kern="1200" cap="none" spc="-200" normalizeH="0" baseline="0" noProof="0">
              <a:ln w="6600">
                <a:solidFill>
                  <a:srgbClr val="008080"/>
                </a:solidFill>
                <a:prstDash val="solid"/>
              </a:ln>
              <a:solidFill>
                <a:srgbClr val="FFFFFF"/>
              </a:solidFill>
              <a:effectLst>
                <a:outerShdw dist="38100" dir="2700000" algn="tl" rotWithShape="0">
                  <a:srgbClr val="004374"/>
                </a:outerShdw>
              </a:effectLst>
              <a:uLnTx/>
              <a:uFillTx/>
              <a:latin typeface="Myriad Pro Black" panose="020B0903030403020204" pitchFamily="34" charset="0"/>
              <a:ea typeface="+mn-ea"/>
              <a:cs typeface="+mn-cs"/>
            </a:endParaRPr>
          </a:p>
        </p:txBody>
      </p:sp>
      <p:sp>
        <p:nvSpPr>
          <p:cNvPr id="19" name="TextBox 18">
            <a:extLst>
              <a:ext uri="{FF2B5EF4-FFF2-40B4-BE49-F238E27FC236}">
                <a16:creationId xmlns:a16="http://schemas.microsoft.com/office/drawing/2014/main" id="{A75CE72B-122B-C2D0-06D0-BBBAFF979679}"/>
              </a:ext>
            </a:extLst>
          </p:cNvPr>
          <p:cNvSpPr txBox="1"/>
          <p:nvPr/>
        </p:nvSpPr>
        <p:spPr>
          <a:xfrm>
            <a:off x="7918315" y="1872575"/>
            <a:ext cx="31323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4374"/>
                </a:solidFill>
                <a:effectLst/>
                <a:uLnTx/>
                <a:uFillTx/>
                <a:latin typeface="Myriad Pro Black" panose="020B0903030403020204" pitchFamily="34" charset="0"/>
                <a:ea typeface="+mn-ea"/>
                <a:cs typeface="+mn-cs"/>
              </a:rPr>
              <a:t>available for every $2 requested</a:t>
            </a:r>
          </a:p>
        </p:txBody>
      </p:sp>
      <p:sp>
        <p:nvSpPr>
          <p:cNvPr id="22" name="TextBox 21">
            <a:extLst>
              <a:ext uri="{FF2B5EF4-FFF2-40B4-BE49-F238E27FC236}">
                <a16:creationId xmlns:a16="http://schemas.microsoft.com/office/drawing/2014/main" id="{5D7A93A3-562E-0EEC-901F-39024165C4AF}"/>
              </a:ext>
            </a:extLst>
          </p:cNvPr>
          <p:cNvSpPr txBox="1"/>
          <p:nvPr/>
        </p:nvSpPr>
        <p:spPr>
          <a:xfrm>
            <a:off x="7918315" y="4017948"/>
            <a:ext cx="31323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4374"/>
                </a:solidFill>
                <a:effectLst/>
                <a:uLnTx/>
                <a:uFillTx/>
                <a:latin typeface="Myriad Pro Black" panose="020B0903030403020204" pitchFamily="34" charset="0"/>
                <a:ea typeface="+mn-ea"/>
                <a:cs typeface="+mn-cs"/>
              </a:rPr>
              <a:t>Increase in requests in the last 5 years</a:t>
            </a:r>
          </a:p>
        </p:txBody>
      </p:sp>
    </p:spTree>
    <p:extLst>
      <p:ext uri="{BB962C8B-B14F-4D97-AF65-F5344CB8AC3E}">
        <p14:creationId xmlns:p14="http://schemas.microsoft.com/office/powerpoint/2010/main" val="279747982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95D5A1-4480-9E40-36FD-BC335B141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63"/>
          <a:stretch/>
        </p:blipFill>
        <p:spPr bwMode="auto">
          <a:xfrm>
            <a:off x="932718" y="3229935"/>
            <a:ext cx="1032656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blue and orange text&#10;&#10;AI-generated content may be incorrect.">
            <a:extLst>
              <a:ext uri="{FF2B5EF4-FFF2-40B4-BE49-F238E27FC236}">
                <a16:creationId xmlns:a16="http://schemas.microsoft.com/office/drawing/2014/main" id="{1E0E4B59-9E92-7526-9CEE-8837F0EE4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665" y="372139"/>
            <a:ext cx="10044669" cy="3657600"/>
          </a:xfrm>
          <a:prstGeom prst="rect">
            <a:avLst/>
          </a:prstGeom>
        </p:spPr>
      </p:pic>
    </p:spTree>
    <p:extLst>
      <p:ext uri="{BB962C8B-B14F-4D97-AF65-F5344CB8AC3E}">
        <p14:creationId xmlns:p14="http://schemas.microsoft.com/office/powerpoint/2010/main" val="369185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1CBD-7F36-CDA2-2638-61B55CF36E0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EC16703-B0F7-A63C-5226-DD8E9ED1BB7D}"/>
              </a:ext>
            </a:extLst>
          </p:cNvPr>
          <p:cNvPicPr>
            <a:picLocks noChangeAspect="1"/>
          </p:cNvPicPr>
          <p:nvPr/>
        </p:nvPicPr>
        <p:blipFill>
          <a:blip r:embed="rId3"/>
          <a:stretch>
            <a:fillRect/>
          </a:stretch>
        </p:blipFill>
        <p:spPr>
          <a:xfrm>
            <a:off x="2776955" y="784889"/>
            <a:ext cx="6661239" cy="5288221"/>
          </a:xfrm>
          <a:prstGeom prst="rect">
            <a:avLst/>
          </a:prstGeom>
        </p:spPr>
      </p:pic>
    </p:spTree>
    <p:extLst>
      <p:ext uri="{BB962C8B-B14F-4D97-AF65-F5344CB8AC3E}">
        <p14:creationId xmlns:p14="http://schemas.microsoft.com/office/powerpoint/2010/main" val="374500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45178-10C7-7AF6-466E-4DB5FE09E0BD}"/>
              </a:ext>
            </a:extLst>
          </p:cNvPr>
          <p:cNvSpPr>
            <a:spLocks noGrp="1"/>
          </p:cNvSpPr>
          <p:nvPr>
            <p:ph type="title"/>
          </p:nvPr>
        </p:nvSpPr>
        <p:spPr/>
        <p:txBody>
          <a:bodyPr/>
          <a:lstStyle/>
          <a:p>
            <a:r>
              <a:rPr lang="en-US"/>
              <a:t>Momentum is Building</a:t>
            </a:r>
          </a:p>
        </p:txBody>
      </p:sp>
      <p:pic>
        <p:nvPicPr>
          <p:cNvPr id="4" name="Content Placeholder 3">
            <a:extLst>
              <a:ext uri="{FF2B5EF4-FFF2-40B4-BE49-F238E27FC236}">
                <a16:creationId xmlns:a16="http://schemas.microsoft.com/office/drawing/2014/main" id="{227AF3DD-3577-7C9B-4C83-760AE3556635}"/>
              </a:ext>
            </a:extLst>
          </p:cNvPr>
          <p:cNvPicPr>
            <a:picLocks noGrp="1" noChangeAspect="1"/>
          </p:cNvPicPr>
          <p:nvPr>
            <p:ph idx="4294967295"/>
          </p:nvPr>
        </p:nvPicPr>
        <p:blipFill>
          <a:blip r:embed="rId3"/>
          <a:stretch>
            <a:fillRect/>
          </a:stretch>
        </p:blipFill>
        <p:spPr>
          <a:xfrm>
            <a:off x="3403600" y="1614170"/>
            <a:ext cx="5384800" cy="4351338"/>
          </a:xfrm>
          <a:prstGeom prst="rect">
            <a:avLst/>
          </a:prstGeom>
        </p:spPr>
      </p:pic>
    </p:spTree>
    <p:extLst>
      <p:ext uri="{BB962C8B-B14F-4D97-AF65-F5344CB8AC3E}">
        <p14:creationId xmlns:p14="http://schemas.microsoft.com/office/powerpoint/2010/main" val="380237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2DDDBB-AF9F-DF0B-0671-B80B33DA501A}"/>
            </a:ext>
          </a:extLst>
        </p:cNvPr>
        <p:cNvGrpSpPr/>
        <p:nvPr/>
      </p:nvGrpSpPr>
      <p:grpSpPr>
        <a:xfrm>
          <a:off x="0" y="0"/>
          <a:ext cx="0" cy="0"/>
          <a:chOff x="0" y="0"/>
          <a:chExt cx="0" cy="0"/>
        </a:xfrm>
      </p:grpSpPr>
      <p:pic>
        <p:nvPicPr>
          <p:cNvPr id="6" name="Picture 5" descr="A child on a monkey bars&#10;&#10;AI-generated content may be incorrect.">
            <a:extLst>
              <a:ext uri="{FF2B5EF4-FFF2-40B4-BE49-F238E27FC236}">
                <a16:creationId xmlns:a16="http://schemas.microsoft.com/office/drawing/2014/main" id="{521933CE-E7AC-B255-B251-EFAE86E19ADC}"/>
              </a:ext>
            </a:extLst>
          </p:cNvPr>
          <p:cNvPicPr>
            <a:picLocks noChangeAspect="1"/>
          </p:cNvPicPr>
          <p:nvPr/>
        </p:nvPicPr>
        <p:blipFill rotWithShape="1">
          <a:blip r:embed="rId4"/>
          <a:srcRect l="25431" r="25431"/>
          <a:stretch/>
        </p:blipFill>
        <p:spPr>
          <a:xfrm>
            <a:off x="7664457" y="1086016"/>
            <a:ext cx="3308343" cy="4411124"/>
          </a:xfrm>
          <a:custGeom>
            <a:avLst/>
            <a:gdLst>
              <a:gd name="connsiteX0" fmla="*/ 0 w 3308343"/>
              <a:gd name="connsiteY0" fmla="*/ 0 h 4411124"/>
              <a:gd name="connsiteX1" fmla="*/ 617557 w 3308343"/>
              <a:gd name="connsiteY1" fmla="*/ 0 h 4411124"/>
              <a:gd name="connsiteX2" fmla="*/ 1235115 w 3308343"/>
              <a:gd name="connsiteY2" fmla="*/ 0 h 4411124"/>
              <a:gd name="connsiteX3" fmla="*/ 1786505 w 3308343"/>
              <a:gd name="connsiteY3" fmla="*/ 0 h 4411124"/>
              <a:gd name="connsiteX4" fmla="*/ 2370979 w 3308343"/>
              <a:gd name="connsiteY4" fmla="*/ 0 h 4411124"/>
              <a:gd name="connsiteX5" fmla="*/ 3308343 w 3308343"/>
              <a:gd name="connsiteY5" fmla="*/ 0 h 4411124"/>
              <a:gd name="connsiteX6" fmla="*/ 3308343 w 3308343"/>
              <a:gd name="connsiteY6" fmla="*/ 551391 h 4411124"/>
              <a:gd name="connsiteX7" fmla="*/ 3308343 w 3308343"/>
              <a:gd name="connsiteY7" fmla="*/ 1146892 h 4411124"/>
              <a:gd name="connsiteX8" fmla="*/ 3308343 w 3308343"/>
              <a:gd name="connsiteY8" fmla="*/ 1610060 h 4411124"/>
              <a:gd name="connsiteX9" fmla="*/ 3308343 w 3308343"/>
              <a:gd name="connsiteY9" fmla="*/ 2029117 h 4411124"/>
              <a:gd name="connsiteX10" fmla="*/ 3308343 w 3308343"/>
              <a:gd name="connsiteY10" fmla="*/ 2492285 h 4411124"/>
              <a:gd name="connsiteX11" fmla="*/ 3308343 w 3308343"/>
              <a:gd name="connsiteY11" fmla="*/ 2999564 h 4411124"/>
              <a:gd name="connsiteX12" fmla="*/ 3308343 w 3308343"/>
              <a:gd name="connsiteY12" fmla="*/ 3550955 h 4411124"/>
              <a:gd name="connsiteX13" fmla="*/ 3308343 w 3308343"/>
              <a:gd name="connsiteY13" fmla="*/ 4411124 h 4411124"/>
              <a:gd name="connsiteX14" fmla="*/ 2690786 w 3308343"/>
              <a:gd name="connsiteY14" fmla="*/ 4411124 h 4411124"/>
              <a:gd name="connsiteX15" fmla="*/ 2139395 w 3308343"/>
              <a:gd name="connsiteY15" fmla="*/ 4411124 h 4411124"/>
              <a:gd name="connsiteX16" fmla="*/ 1588005 w 3308343"/>
              <a:gd name="connsiteY16" fmla="*/ 4411124 h 4411124"/>
              <a:gd name="connsiteX17" fmla="*/ 1036614 w 3308343"/>
              <a:gd name="connsiteY17" fmla="*/ 4411124 h 4411124"/>
              <a:gd name="connsiteX18" fmla="*/ 485224 w 3308343"/>
              <a:gd name="connsiteY18" fmla="*/ 4411124 h 4411124"/>
              <a:gd name="connsiteX19" fmla="*/ 0 w 3308343"/>
              <a:gd name="connsiteY19" fmla="*/ 4411124 h 4411124"/>
              <a:gd name="connsiteX20" fmla="*/ 0 w 3308343"/>
              <a:gd name="connsiteY20" fmla="*/ 3815622 h 4411124"/>
              <a:gd name="connsiteX21" fmla="*/ 0 w 3308343"/>
              <a:gd name="connsiteY21" fmla="*/ 3220121 h 4411124"/>
              <a:gd name="connsiteX22" fmla="*/ 0 w 3308343"/>
              <a:gd name="connsiteY22" fmla="*/ 2624619 h 4411124"/>
              <a:gd name="connsiteX23" fmla="*/ 0 w 3308343"/>
              <a:gd name="connsiteY23" fmla="*/ 2029117 h 4411124"/>
              <a:gd name="connsiteX24" fmla="*/ 0 w 3308343"/>
              <a:gd name="connsiteY24" fmla="*/ 1389504 h 4411124"/>
              <a:gd name="connsiteX25" fmla="*/ 0 w 3308343"/>
              <a:gd name="connsiteY25" fmla="*/ 838114 h 4411124"/>
              <a:gd name="connsiteX26" fmla="*/ 0 w 3308343"/>
              <a:gd name="connsiteY26" fmla="*/ 0 h 441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08343" h="4411124" fill="none" extrusionOk="0">
                <a:moveTo>
                  <a:pt x="0" y="0"/>
                </a:moveTo>
                <a:cubicBezTo>
                  <a:pt x="282448" y="-37436"/>
                  <a:pt x="468703" y="27833"/>
                  <a:pt x="617557" y="0"/>
                </a:cubicBezTo>
                <a:cubicBezTo>
                  <a:pt x="766411" y="-27833"/>
                  <a:pt x="1045901" y="35173"/>
                  <a:pt x="1235115" y="0"/>
                </a:cubicBezTo>
                <a:cubicBezTo>
                  <a:pt x="1424329" y="-35173"/>
                  <a:pt x="1642450" y="16491"/>
                  <a:pt x="1786505" y="0"/>
                </a:cubicBezTo>
                <a:cubicBezTo>
                  <a:pt x="1930560" y="-16491"/>
                  <a:pt x="2230529" y="35761"/>
                  <a:pt x="2370979" y="0"/>
                </a:cubicBezTo>
                <a:cubicBezTo>
                  <a:pt x="2511429" y="-35761"/>
                  <a:pt x="2859390" y="29093"/>
                  <a:pt x="3308343" y="0"/>
                </a:cubicBezTo>
                <a:cubicBezTo>
                  <a:pt x="3322697" y="216244"/>
                  <a:pt x="3251436" y="292065"/>
                  <a:pt x="3308343" y="551391"/>
                </a:cubicBezTo>
                <a:cubicBezTo>
                  <a:pt x="3365250" y="810717"/>
                  <a:pt x="3251432" y="921570"/>
                  <a:pt x="3308343" y="1146892"/>
                </a:cubicBezTo>
                <a:cubicBezTo>
                  <a:pt x="3365254" y="1372214"/>
                  <a:pt x="3275526" y="1415082"/>
                  <a:pt x="3308343" y="1610060"/>
                </a:cubicBezTo>
                <a:cubicBezTo>
                  <a:pt x="3341160" y="1805038"/>
                  <a:pt x="3306178" y="1917674"/>
                  <a:pt x="3308343" y="2029117"/>
                </a:cubicBezTo>
                <a:cubicBezTo>
                  <a:pt x="3310508" y="2140560"/>
                  <a:pt x="3301023" y="2343454"/>
                  <a:pt x="3308343" y="2492285"/>
                </a:cubicBezTo>
                <a:cubicBezTo>
                  <a:pt x="3315663" y="2641116"/>
                  <a:pt x="3290153" y="2875703"/>
                  <a:pt x="3308343" y="2999564"/>
                </a:cubicBezTo>
                <a:cubicBezTo>
                  <a:pt x="3326533" y="3123425"/>
                  <a:pt x="3242839" y="3440426"/>
                  <a:pt x="3308343" y="3550955"/>
                </a:cubicBezTo>
                <a:cubicBezTo>
                  <a:pt x="3373847" y="3661484"/>
                  <a:pt x="3290213" y="4054053"/>
                  <a:pt x="3308343" y="4411124"/>
                </a:cubicBezTo>
                <a:cubicBezTo>
                  <a:pt x="3086114" y="4449129"/>
                  <a:pt x="2996806" y="4351138"/>
                  <a:pt x="2690786" y="4411124"/>
                </a:cubicBezTo>
                <a:cubicBezTo>
                  <a:pt x="2384766" y="4471110"/>
                  <a:pt x="2283945" y="4394514"/>
                  <a:pt x="2139395" y="4411124"/>
                </a:cubicBezTo>
                <a:cubicBezTo>
                  <a:pt x="1994845" y="4427734"/>
                  <a:pt x="1756892" y="4385211"/>
                  <a:pt x="1588005" y="4411124"/>
                </a:cubicBezTo>
                <a:cubicBezTo>
                  <a:pt x="1419118" y="4437037"/>
                  <a:pt x="1175682" y="4394343"/>
                  <a:pt x="1036614" y="4411124"/>
                </a:cubicBezTo>
                <a:cubicBezTo>
                  <a:pt x="897546" y="4427905"/>
                  <a:pt x="613911" y="4376485"/>
                  <a:pt x="485224" y="4411124"/>
                </a:cubicBezTo>
                <a:cubicBezTo>
                  <a:pt x="356537" y="4445763"/>
                  <a:pt x="211696" y="4365053"/>
                  <a:pt x="0" y="4411124"/>
                </a:cubicBezTo>
                <a:cubicBezTo>
                  <a:pt x="-20153" y="4175668"/>
                  <a:pt x="45304" y="4055602"/>
                  <a:pt x="0" y="3815622"/>
                </a:cubicBezTo>
                <a:cubicBezTo>
                  <a:pt x="-45304" y="3575642"/>
                  <a:pt x="64626" y="3471531"/>
                  <a:pt x="0" y="3220121"/>
                </a:cubicBezTo>
                <a:cubicBezTo>
                  <a:pt x="-64626" y="2968711"/>
                  <a:pt x="49062" y="2830599"/>
                  <a:pt x="0" y="2624619"/>
                </a:cubicBezTo>
                <a:cubicBezTo>
                  <a:pt x="-49062" y="2418639"/>
                  <a:pt x="51077" y="2177422"/>
                  <a:pt x="0" y="2029117"/>
                </a:cubicBezTo>
                <a:cubicBezTo>
                  <a:pt x="-51077" y="1880812"/>
                  <a:pt x="40989" y="1623210"/>
                  <a:pt x="0" y="1389504"/>
                </a:cubicBezTo>
                <a:cubicBezTo>
                  <a:pt x="-40989" y="1155798"/>
                  <a:pt x="24537" y="1032741"/>
                  <a:pt x="0" y="838114"/>
                </a:cubicBezTo>
                <a:cubicBezTo>
                  <a:pt x="-24537" y="643487"/>
                  <a:pt x="11123" y="293347"/>
                  <a:pt x="0" y="0"/>
                </a:cubicBezTo>
                <a:close/>
              </a:path>
              <a:path w="3308343" h="4411124" stroke="0" extrusionOk="0">
                <a:moveTo>
                  <a:pt x="0" y="0"/>
                </a:moveTo>
                <a:cubicBezTo>
                  <a:pt x="175672" y="-47275"/>
                  <a:pt x="388474" y="59598"/>
                  <a:pt x="518307" y="0"/>
                </a:cubicBezTo>
                <a:cubicBezTo>
                  <a:pt x="648140" y="-59598"/>
                  <a:pt x="840049" y="16584"/>
                  <a:pt x="970447" y="0"/>
                </a:cubicBezTo>
                <a:cubicBezTo>
                  <a:pt x="1100845" y="-16584"/>
                  <a:pt x="1307105" y="46476"/>
                  <a:pt x="1588005" y="0"/>
                </a:cubicBezTo>
                <a:cubicBezTo>
                  <a:pt x="1868905" y="-46476"/>
                  <a:pt x="1862367" y="54153"/>
                  <a:pt x="2106312" y="0"/>
                </a:cubicBezTo>
                <a:cubicBezTo>
                  <a:pt x="2350257" y="-54153"/>
                  <a:pt x="2464305" y="9641"/>
                  <a:pt x="2624619" y="0"/>
                </a:cubicBezTo>
                <a:cubicBezTo>
                  <a:pt x="2784933" y="-9641"/>
                  <a:pt x="2993703" y="40466"/>
                  <a:pt x="3308343" y="0"/>
                </a:cubicBezTo>
                <a:cubicBezTo>
                  <a:pt x="3312100" y="147833"/>
                  <a:pt x="3298613" y="364353"/>
                  <a:pt x="3308343" y="463168"/>
                </a:cubicBezTo>
                <a:cubicBezTo>
                  <a:pt x="3318073" y="561983"/>
                  <a:pt x="3293501" y="802872"/>
                  <a:pt x="3308343" y="1014559"/>
                </a:cubicBezTo>
                <a:cubicBezTo>
                  <a:pt x="3323185" y="1226246"/>
                  <a:pt x="3305259" y="1298256"/>
                  <a:pt x="3308343" y="1477727"/>
                </a:cubicBezTo>
                <a:cubicBezTo>
                  <a:pt x="3311427" y="1657198"/>
                  <a:pt x="3299734" y="1783377"/>
                  <a:pt x="3308343" y="1940895"/>
                </a:cubicBezTo>
                <a:cubicBezTo>
                  <a:pt x="3316952" y="2098413"/>
                  <a:pt x="3291935" y="2337244"/>
                  <a:pt x="3308343" y="2492285"/>
                </a:cubicBezTo>
                <a:cubicBezTo>
                  <a:pt x="3324751" y="2647326"/>
                  <a:pt x="3302205" y="2956735"/>
                  <a:pt x="3308343" y="3087787"/>
                </a:cubicBezTo>
                <a:cubicBezTo>
                  <a:pt x="3314481" y="3218839"/>
                  <a:pt x="3300947" y="3323590"/>
                  <a:pt x="3308343" y="3506844"/>
                </a:cubicBezTo>
                <a:cubicBezTo>
                  <a:pt x="3315739" y="3690098"/>
                  <a:pt x="3222045" y="4065813"/>
                  <a:pt x="3308343" y="4411124"/>
                </a:cubicBezTo>
                <a:cubicBezTo>
                  <a:pt x="3038616" y="4428332"/>
                  <a:pt x="2909749" y="4367359"/>
                  <a:pt x="2756953" y="4411124"/>
                </a:cubicBezTo>
                <a:cubicBezTo>
                  <a:pt x="2604157" y="4454889"/>
                  <a:pt x="2354763" y="4404401"/>
                  <a:pt x="2205562" y="4411124"/>
                </a:cubicBezTo>
                <a:cubicBezTo>
                  <a:pt x="2056361" y="4417847"/>
                  <a:pt x="1879115" y="4385487"/>
                  <a:pt x="1588005" y="4411124"/>
                </a:cubicBezTo>
                <a:cubicBezTo>
                  <a:pt x="1296895" y="4436761"/>
                  <a:pt x="1200904" y="4383567"/>
                  <a:pt x="1036614" y="4411124"/>
                </a:cubicBezTo>
                <a:cubicBezTo>
                  <a:pt x="872324" y="4438681"/>
                  <a:pt x="763806" y="4390429"/>
                  <a:pt x="584474" y="4411124"/>
                </a:cubicBezTo>
                <a:cubicBezTo>
                  <a:pt x="405142" y="4431819"/>
                  <a:pt x="131530" y="4342203"/>
                  <a:pt x="0" y="4411124"/>
                </a:cubicBezTo>
                <a:cubicBezTo>
                  <a:pt x="-61026" y="4208539"/>
                  <a:pt x="22196" y="4058845"/>
                  <a:pt x="0" y="3771511"/>
                </a:cubicBezTo>
                <a:cubicBezTo>
                  <a:pt x="-22196" y="3484177"/>
                  <a:pt x="59578" y="3280036"/>
                  <a:pt x="0" y="3131898"/>
                </a:cubicBezTo>
                <a:cubicBezTo>
                  <a:pt x="-59578" y="2983760"/>
                  <a:pt x="4808" y="2827520"/>
                  <a:pt x="0" y="2580508"/>
                </a:cubicBezTo>
                <a:cubicBezTo>
                  <a:pt x="-4808" y="2333496"/>
                  <a:pt x="3200" y="2226632"/>
                  <a:pt x="0" y="2073228"/>
                </a:cubicBezTo>
                <a:cubicBezTo>
                  <a:pt x="-3200" y="1919824"/>
                  <a:pt x="14997" y="1837258"/>
                  <a:pt x="0" y="1654172"/>
                </a:cubicBezTo>
                <a:cubicBezTo>
                  <a:pt x="-14997" y="1471086"/>
                  <a:pt x="23420" y="1332486"/>
                  <a:pt x="0" y="1235115"/>
                </a:cubicBezTo>
                <a:cubicBezTo>
                  <a:pt x="-23420" y="1137744"/>
                  <a:pt x="22856" y="889748"/>
                  <a:pt x="0" y="639613"/>
                </a:cubicBezTo>
                <a:cubicBezTo>
                  <a:pt x="-22856" y="389478"/>
                  <a:pt x="63397" y="168487"/>
                  <a:pt x="0" y="0"/>
                </a:cubicBezTo>
                <a:close/>
              </a:path>
            </a:pathLst>
          </a:custGeom>
          <a:ln w="190500">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0" name="Picture 9">
            <a:extLst>
              <a:ext uri="{FF2B5EF4-FFF2-40B4-BE49-F238E27FC236}">
                <a16:creationId xmlns:a16="http://schemas.microsoft.com/office/drawing/2014/main" id="{2CF205BC-58D3-769F-76B5-11A676CFBD35}"/>
              </a:ext>
            </a:extLst>
          </p:cNvPr>
          <p:cNvPicPr>
            <a:picLocks noChangeAspect="1"/>
          </p:cNvPicPr>
          <p:nvPr/>
        </p:nvPicPr>
        <p:blipFill>
          <a:blip r:embed="rId5">
            <a:extLst>
              <a:ext uri="{28A0092B-C50C-407E-A947-70E740481C1C}">
                <a14:useLocalDpi xmlns:a14="http://schemas.microsoft.com/office/drawing/2010/main" val="0"/>
              </a:ext>
            </a:extLst>
          </a:blip>
          <a:srcRect l="2809" t="4128" r="2809" b="5175"/>
          <a:stretch/>
        </p:blipFill>
        <p:spPr>
          <a:xfrm>
            <a:off x="914400" y="2148346"/>
            <a:ext cx="6192880" cy="2792617"/>
          </a:xfrm>
          <a:prstGeom prst="rect">
            <a:avLst/>
          </a:prstGeom>
        </p:spPr>
      </p:pic>
      <p:sp>
        <p:nvSpPr>
          <p:cNvPr id="21" name="Title 1">
            <a:extLst>
              <a:ext uri="{FF2B5EF4-FFF2-40B4-BE49-F238E27FC236}">
                <a16:creationId xmlns:a16="http://schemas.microsoft.com/office/drawing/2014/main" id="{EA99005B-024E-7A5D-6509-59533E469361}"/>
              </a:ext>
            </a:extLst>
          </p:cNvPr>
          <p:cNvSpPr>
            <a:spLocks noGrp="1"/>
          </p:cNvSpPr>
          <p:nvPr>
            <p:ph type="title"/>
          </p:nvPr>
        </p:nvSpPr>
        <p:spPr>
          <a:xfrm>
            <a:off x="914400" y="709571"/>
            <a:ext cx="10515600" cy="757130"/>
          </a:xfrm>
        </p:spPr>
        <p:txBody>
          <a:bodyPr/>
          <a:lstStyle/>
          <a:p>
            <a:r>
              <a:rPr lang="en-US"/>
              <a:t>Lead the Way</a:t>
            </a:r>
          </a:p>
        </p:txBody>
      </p:sp>
    </p:spTree>
    <p:extLst>
      <p:ext uri="{BB962C8B-B14F-4D97-AF65-F5344CB8AC3E}">
        <p14:creationId xmlns:p14="http://schemas.microsoft.com/office/powerpoint/2010/main" val="3607862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PP 2025 Small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PP 2025 Large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10056b147d9f1515be81ca2a38ec94da">
  <xsd:schema xmlns:xsd="http://www.w3.org/2001/XMLSchema" xmlns:xs="http://www.w3.org/2001/XMLSchema" xmlns:p="http://schemas.microsoft.com/office/2006/metadata/properties" xmlns:ns1="http://schemas.microsoft.com/sharepoint/v3" xmlns:ns2="9a441896-49b2-4e3b-9585-ad256bf5e304" xmlns:ns3="4ade548b-e066-4a27-8fa1-98c1fcc7d010" targetNamespace="http://schemas.microsoft.com/office/2006/metadata/properties" ma:root="true" ma:fieldsID="7c6b239b85acb031e79e0c622c93cc93" ns1:_="" ns2:_="" ns3:_="">
    <xsd:import namespace="http://schemas.microsoft.com/sharepoint/v3"/>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7feca663-7b00-43c5-82c3-c492a4f4977e}"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8BE4A2-534D-45AD-A023-17B2EF3A4057}">
  <ds:schemaRefs>
    <ds:schemaRef ds:uri="4ade548b-e066-4a27-8fa1-98c1fcc7d010"/>
    <ds:schemaRef ds:uri="9a441896-49b2-4e3b-9585-ad256bf5e3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DC7ACA-ADBE-41EF-A336-77802B2D5A2C}">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B1CDA5-073A-4C32-8EEA-37A0D23EDA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3263</Words>
  <Application>Microsoft Office PowerPoint</Application>
  <PresentationFormat>Widescreen</PresentationFormat>
  <Paragraphs>251</Paragraphs>
  <Slides>21</Slides>
  <Notes>21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Aptos</vt:lpstr>
      <vt:lpstr>Aptos Display</vt:lpstr>
      <vt:lpstr>Arial</vt:lpstr>
      <vt:lpstr>Calibri</vt:lpstr>
      <vt:lpstr>Knockout 67 Full Bantamwt</vt:lpstr>
      <vt:lpstr>Myriad Pro</vt:lpstr>
      <vt:lpstr>Myriad Pro Black</vt:lpstr>
      <vt:lpstr>Symbol</vt:lpstr>
      <vt:lpstr>verdana</vt:lpstr>
      <vt:lpstr>Wingdings</vt:lpstr>
      <vt:lpstr>Office Theme</vt:lpstr>
      <vt:lpstr>TPP 2025 Small Logo</vt:lpstr>
      <vt:lpstr>TPP 2025 Large Logo</vt:lpstr>
      <vt:lpstr>PowerPoint Presentation</vt:lpstr>
      <vt:lpstr>PowerPoint Presentation</vt:lpstr>
      <vt:lpstr>PowerPoint Presentation</vt:lpstr>
      <vt:lpstr>PowerPoint Presentation</vt:lpstr>
      <vt:lpstr>Kids Need Help Now</vt:lpstr>
      <vt:lpstr>PowerPoint Presentation</vt:lpstr>
      <vt:lpstr>PowerPoint Presentation</vt:lpstr>
      <vt:lpstr>Momentum is Building</vt:lpstr>
      <vt:lpstr>Lead the Way</vt:lpstr>
      <vt:lpstr>PowerPoint Presentation</vt:lpstr>
      <vt:lpstr>PowerPoint Presentation</vt:lpstr>
      <vt:lpstr>PowerPoint Presentation</vt:lpstr>
      <vt:lpstr>Annual Club Funds</vt:lpstr>
      <vt:lpstr>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Kylie Kaspar Howenstein</dc:creator>
  <cp:lastModifiedBy>Kylie Kaspar Howenstein</cp:lastModifiedBy>
  <cp:revision>1</cp:revision>
  <dcterms:created xsi:type="dcterms:W3CDTF">2025-07-08T20:01:26Z</dcterms:created>
  <dcterms:modified xsi:type="dcterms:W3CDTF">2025-07-15T16:54:55Z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