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EE2_13725AB9.xml" ContentType="application/vnd.ms-powerpoint.comments+xml"/>
  <Override PartName="/ppt/notesSlides/notesSlide12.xml" ContentType="application/vnd.openxmlformats-officedocument.presentationml.notesSlide+xml"/>
  <Override PartName="/ppt/comments/modernComment_ED4_7C566019.xml" ContentType="application/vnd.ms-powerpoint.comments+xml"/>
  <Override PartName="/ppt/notesSlides/notesSlide13.xml" ContentType="application/vnd.openxmlformats-officedocument.presentationml.notesSlide+xml"/>
  <Override PartName="/ppt/comments/modernComment_15E_8758B2F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36" r:id="rId6"/>
  </p:sldMasterIdLst>
  <p:notesMasterIdLst>
    <p:notesMasterId r:id="rId28"/>
  </p:notesMasterIdLst>
  <p:sldIdLst>
    <p:sldId id="256" r:id="rId7"/>
    <p:sldId id="396" r:id="rId8"/>
    <p:sldId id="3781" r:id="rId9"/>
    <p:sldId id="3789" r:id="rId10"/>
    <p:sldId id="3713" r:id="rId11"/>
    <p:sldId id="3802" r:id="rId12"/>
    <p:sldId id="3795" r:id="rId13"/>
    <p:sldId id="3813" r:id="rId14"/>
    <p:sldId id="3784" r:id="rId15"/>
    <p:sldId id="296" r:id="rId16"/>
    <p:sldId id="3810" r:id="rId17"/>
    <p:sldId id="3796" r:id="rId18"/>
    <p:sldId id="350" r:id="rId19"/>
    <p:sldId id="3815" r:id="rId20"/>
    <p:sldId id="561" r:id="rId21"/>
    <p:sldId id="309" r:id="rId22"/>
    <p:sldId id="3812" r:id="rId23"/>
    <p:sldId id="3816" r:id="rId24"/>
    <p:sldId id="3791" r:id="rId25"/>
    <p:sldId id="3748" r:id="rId26"/>
    <p:sldId id="38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3DCA0E-D1CE-982E-263C-1D55BE28BE96}" name="Kylie Kaspar Howenstein" initials="KH" userId="S::kkhowenstein@kiwanis.org::8282fc6b-a239-4d78-b026-19bcdf9488c9" providerId="AD"/>
  <p188:author id="{BFA19729-531C-23CC-1B1C-23AAB96DAFDE}" name="Megan Montague" initials="MM" userId="S::mmontague@kiwanis.org::6c5819d5-6e5e-4da1-82c1-9cd3fbcbec2c" providerId="AD"/>
  <p188:author id="{1D1ED87D-DFB2-4F6E-B07A-1134DD5D11FD}" name="Jennifer Coffey" initials="JC" userId="S::jcoffey@kiwanis.org::bd549c08-77ee-47e2-8dcc-1ed4fd0c9858" providerId="AD"/>
  <p188:author id="{90A574DC-4987-BD62-26DD-2ED582C85B5E}" name="Michael Malik" initials="MM" userId="S::mmalik@kiwanis.org::ad1abf47-d496-4642-ba20-e6705a124bfa" providerId="AD"/>
  <p188:author id="{283614F0-FB5A-CF21-31F4-0297B9066ADA}" name="Mary Lechner" initials="ML" userId="S::mlechner@kiwanis.org::15e01a4b-95d9-4666-9e3e-2bb71075449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E7927-5A51-424A-9A86-30E729D038D3}" v="66" dt="2025-07-15T16:28:00.029"/>
    <p1510:client id="{8A0953AF-3D6C-4817-9E9A-4375FFFC01A6}" v="17" dt="2025-07-15T14:31:40.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Montague" userId="6c5819d5-6e5e-4da1-82c1-9cd3fbcbec2c" providerId="ADAL" clId="{8A0953AF-3D6C-4817-9E9A-4375FFFC01A6}"/>
    <pc:docChg chg="undo custSel addSld delSld modSld">
      <pc:chgData name="Megan Montague" userId="6c5819d5-6e5e-4da1-82c1-9cd3fbcbec2c" providerId="ADAL" clId="{8A0953AF-3D6C-4817-9E9A-4375FFFC01A6}" dt="2025-07-15T14:30:38.863" v="14" actId="20577"/>
      <pc:docMkLst>
        <pc:docMk/>
      </pc:docMkLst>
      <pc:sldChg chg="modNotesTx">
        <pc:chgData name="Megan Montague" userId="6c5819d5-6e5e-4da1-82c1-9cd3fbcbec2c" providerId="ADAL" clId="{8A0953AF-3D6C-4817-9E9A-4375FFFC01A6}" dt="2025-07-15T14:29:39.112" v="12" actId="20577"/>
        <pc:sldMkLst>
          <pc:docMk/>
          <pc:sldMk cId="1076662056" sldId="309"/>
        </pc:sldMkLst>
      </pc:sldChg>
      <pc:sldChg chg="modNotesTx">
        <pc:chgData name="Megan Montague" userId="6c5819d5-6e5e-4da1-82c1-9cd3fbcbec2c" providerId="ADAL" clId="{8A0953AF-3D6C-4817-9E9A-4375FFFC01A6}" dt="2025-07-15T14:28:34.971" v="9" actId="20577"/>
        <pc:sldMkLst>
          <pc:docMk/>
          <pc:sldMk cId="2270737136" sldId="350"/>
        </pc:sldMkLst>
      </pc:sldChg>
      <pc:sldChg chg="modNotesTx">
        <pc:chgData name="Megan Montague" userId="6c5819d5-6e5e-4da1-82c1-9cd3fbcbec2c" providerId="ADAL" clId="{8A0953AF-3D6C-4817-9E9A-4375FFFC01A6}" dt="2025-07-15T14:08:30.682" v="4" actId="20577"/>
        <pc:sldMkLst>
          <pc:docMk/>
          <pc:sldMk cId="2027883242" sldId="396"/>
        </pc:sldMkLst>
      </pc:sldChg>
      <pc:sldChg chg="modNotesTx">
        <pc:chgData name="Megan Montague" userId="6c5819d5-6e5e-4da1-82c1-9cd3fbcbec2c" providerId="ADAL" clId="{8A0953AF-3D6C-4817-9E9A-4375FFFC01A6}" dt="2025-07-15T14:29:01.169" v="11" actId="113"/>
        <pc:sldMkLst>
          <pc:docMk/>
          <pc:sldMk cId="2779972551" sldId="561"/>
        </pc:sldMkLst>
      </pc:sldChg>
      <pc:sldChg chg="modNotesTx">
        <pc:chgData name="Megan Montague" userId="6c5819d5-6e5e-4da1-82c1-9cd3fbcbec2c" providerId="ADAL" clId="{8A0953AF-3D6C-4817-9E9A-4375FFFC01A6}" dt="2025-07-15T14:08:48.320" v="5" actId="6549"/>
        <pc:sldMkLst>
          <pc:docMk/>
          <pc:sldMk cId="440763632" sldId="3781"/>
        </pc:sldMkLst>
      </pc:sldChg>
      <pc:sldChg chg="modNotesTx">
        <pc:chgData name="Megan Montague" userId="6c5819d5-6e5e-4da1-82c1-9cd3fbcbec2c" providerId="ADAL" clId="{8A0953AF-3D6C-4817-9E9A-4375FFFC01A6}" dt="2025-07-15T14:30:38.863" v="14" actId="20577"/>
        <pc:sldMkLst>
          <pc:docMk/>
          <pc:sldMk cId="596180363" sldId="3812"/>
        </pc:sldMkLst>
      </pc:sldChg>
      <pc:sldChg chg="modNotesTx">
        <pc:chgData name="Megan Montague" userId="6c5819d5-6e5e-4da1-82c1-9cd3fbcbec2c" providerId="ADAL" clId="{8A0953AF-3D6C-4817-9E9A-4375FFFC01A6}" dt="2025-07-15T14:26:19.634" v="8" actId="20577"/>
        <pc:sldMkLst>
          <pc:docMk/>
          <pc:sldMk cId="3802379488" sldId="3813"/>
        </pc:sldMkLst>
      </pc:sldChg>
      <pc:sldChg chg="new del">
        <pc:chgData name="Megan Montague" userId="6c5819d5-6e5e-4da1-82c1-9cd3fbcbec2c" providerId="ADAL" clId="{8A0953AF-3D6C-4817-9E9A-4375FFFC01A6}" dt="2025-07-15T14:17:19.205" v="7" actId="680"/>
        <pc:sldMkLst>
          <pc:docMk/>
          <pc:sldMk cId="718077714" sldId="3818"/>
        </pc:sldMkLst>
      </pc:sldChg>
    </pc:docChg>
  </pc:docChgLst>
  <pc:docChgLst>
    <pc:chgData name="Kylie Kaspar Howenstein" userId="8282fc6b-a239-4d78-b026-19bcdf9488c9" providerId="ADAL" clId="{7F0E7927-5A51-424A-9A86-30E729D038D3}"/>
    <pc:docChg chg="custSel modSld">
      <pc:chgData name="Kylie Kaspar Howenstein" userId="8282fc6b-a239-4d78-b026-19bcdf9488c9" providerId="ADAL" clId="{7F0E7927-5A51-424A-9A86-30E729D038D3}" dt="2025-07-15T16:28:00.029" v="65" actId="14100"/>
      <pc:docMkLst>
        <pc:docMk/>
      </pc:docMkLst>
      <pc:sldChg chg="addSp delSp modSp mod">
        <pc:chgData name="Kylie Kaspar Howenstein" userId="8282fc6b-a239-4d78-b026-19bcdf9488c9" providerId="ADAL" clId="{7F0E7927-5A51-424A-9A86-30E729D038D3}" dt="2025-07-15T16:25:18.975" v="29" actId="14100"/>
        <pc:sldMkLst>
          <pc:docMk/>
          <pc:sldMk cId="776680598" sldId="296"/>
        </pc:sldMkLst>
        <pc:spChg chg="del">
          <ac:chgData name="Kylie Kaspar Howenstein" userId="8282fc6b-a239-4d78-b026-19bcdf9488c9" providerId="ADAL" clId="{7F0E7927-5A51-424A-9A86-30E729D038D3}" dt="2025-07-15T16:25:06.131" v="26" actId="478"/>
          <ac:spMkLst>
            <pc:docMk/>
            <pc:sldMk cId="776680598" sldId="296"/>
            <ac:spMk id="4" creationId="{D8AC7515-D69C-F66C-C5EA-3FBBEFEB28A9}"/>
          </ac:spMkLst>
        </pc:spChg>
        <pc:spChg chg="del">
          <ac:chgData name="Kylie Kaspar Howenstein" userId="8282fc6b-a239-4d78-b026-19bcdf9488c9" providerId="ADAL" clId="{7F0E7927-5A51-424A-9A86-30E729D038D3}" dt="2025-07-15T16:25:06.131" v="26" actId="478"/>
          <ac:spMkLst>
            <pc:docMk/>
            <pc:sldMk cId="776680598" sldId="296"/>
            <ac:spMk id="6" creationId="{1058F0EB-C29D-DE8F-7162-B113909F1F1C}"/>
          </ac:spMkLst>
        </pc:spChg>
        <pc:picChg chg="add mod">
          <ac:chgData name="Kylie Kaspar Howenstein" userId="8282fc6b-a239-4d78-b026-19bcdf9488c9" providerId="ADAL" clId="{7F0E7927-5A51-424A-9A86-30E729D038D3}" dt="2025-07-15T16:25:18.975" v="29" actId="14100"/>
          <ac:picMkLst>
            <pc:docMk/>
            <pc:sldMk cId="776680598" sldId="296"/>
            <ac:picMk id="3" creationId="{7A8E8E6B-6729-5789-135F-A513B89ED87D}"/>
          </ac:picMkLst>
        </pc:picChg>
        <pc:picChg chg="del">
          <ac:chgData name="Kylie Kaspar Howenstein" userId="8282fc6b-a239-4d78-b026-19bcdf9488c9" providerId="ADAL" clId="{7F0E7927-5A51-424A-9A86-30E729D038D3}" dt="2025-07-15T16:25:06.131" v="26" actId="478"/>
          <ac:picMkLst>
            <pc:docMk/>
            <pc:sldMk cId="776680598" sldId="296"/>
            <ac:picMk id="1026" creationId="{85255CD6-8335-780F-5E29-BEA5D0ADE603}"/>
          </ac:picMkLst>
        </pc:picChg>
        <pc:cxnChg chg="del">
          <ac:chgData name="Kylie Kaspar Howenstein" userId="8282fc6b-a239-4d78-b026-19bcdf9488c9" providerId="ADAL" clId="{7F0E7927-5A51-424A-9A86-30E729D038D3}" dt="2025-07-15T16:25:06.131" v="26" actId="478"/>
          <ac:cxnSpMkLst>
            <pc:docMk/>
            <pc:sldMk cId="776680598" sldId="296"/>
            <ac:cxnSpMk id="2" creationId="{03E979BA-F629-7B20-1222-830F4BD17B84}"/>
          </ac:cxnSpMkLst>
        </pc:cxnChg>
      </pc:sldChg>
      <pc:sldChg chg="addSp delSp modSp mod">
        <pc:chgData name="Kylie Kaspar Howenstein" userId="8282fc6b-a239-4d78-b026-19bcdf9488c9" providerId="ADAL" clId="{7F0E7927-5A51-424A-9A86-30E729D038D3}" dt="2025-07-15T16:27:19.535" v="59" actId="14100"/>
        <pc:sldMkLst>
          <pc:docMk/>
          <pc:sldMk cId="1076662056" sldId="309"/>
        </pc:sldMkLst>
        <pc:spChg chg="del">
          <ac:chgData name="Kylie Kaspar Howenstein" userId="8282fc6b-a239-4d78-b026-19bcdf9488c9" providerId="ADAL" clId="{7F0E7927-5A51-424A-9A86-30E729D038D3}" dt="2025-07-15T16:27:11.552" v="56" actId="478"/>
          <ac:spMkLst>
            <pc:docMk/>
            <pc:sldMk cId="1076662056" sldId="309"/>
            <ac:spMk id="4" creationId="{4D0D6543-2388-4F00-7A4C-072C8B23CE69}"/>
          </ac:spMkLst>
        </pc:spChg>
        <pc:spChg chg="del mod">
          <ac:chgData name="Kylie Kaspar Howenstein" userId="8282fc6b-a239-4d78-b026-19bcdf9488c9" providerId="ADAL" clId="{7F0E7927-5A51-424A-9A86-30E729D038D3}" dt="2025-07-15T16:27:11.552" v="56" actId="478"/>
          <ac:spMkLst>
            <pc:docMk/>
            <pc:sldMk cId="1076662056" sldId="309"/>
            <ac:spMk id="7" creationId="{4D273772-3F74-1057-4682-0C6E2079A522}"/>
          </ac:spMkLst>
        </pc:spChg>
        <pc:spChg chg="del mod">
          <ac:chgData name="Kylie Kaspar Howenstein" userId="8282fc6b-a239-4d78-b026-19bcdf9488c9" providerId="ADAL" clId="{7F0E7927-5A51-424A-9A86-30E729D038D3}" dt="2025-07-15T16:27:11.552" v="56" actId="478"/>
          <ac:spMkLst>
            <pc:docMk/>
            <pc:sldMk cId="1076662056" sldId="309"/>
            <ac:spMk id="14" creationId="{4FD0C679-4A0F-9EE3-9933-31C9A484BA8F}"/>
          </ac:spMkLst>
        </pc:spChg>
        <pc:spChg chg="del">
          <ac:chgData name="Kylie Kaspar Howenstein" userId="8282fc6b-a239-4d78-b026-19bcdf9488c9" providerId="ADAL" clId="{7F0E7927-5A51-424A-9A86-30E729D038D3}" dt="2025-07-15T16:27:11.552" v="56" actId="478"/>
          <ac:spMkLst>
            <pc:docMk/>
            <pc:sldMk cId="1076662056" sldId="309"/>
            <ac:spMk id="15" creationId="{CBD9E644-D1FA-48F4-57B6-C552D7BC5554}"/>
          </ac:spMkLst>
        </pc:spChg>
        <pc:spChg chg="del">
          <ac:chgData name="Kylie Kaspar Howenstein" userId="8282fc6b-a239-4d78-b026-19bcdf9488c9" providerId="ADAL" clId="{7F0E7927-5A51-424A-9A86-30E729D038D3}" dt="2025-07-15T16:27:11.552" v="56" actId="478"/>
          <ac:spMkLst>
            <pc:docMk/>
            <pc:sldMk cId="1076662056" sldId="309"/>
            <ac:spMk id="20" creationId="{D9B445A2-ED3D-19C1-3199-35D5BE54B626}"/>
          </ac:spMkLst>
        </pc:spChg>
        <pc:grpChg chg="del">
          <ac:chgData name="Kylie Kaspar Howenstein" userId="8282fc6b-a239-4d78-b026-19bcdf9488c9" providerId="ADAL" clId="{7F0E7927-5A51-424A-9A86-30E729D038D3}" dt="2025-07-15T16:27:11.552" v="56" actId="478"/>
          <ac:grpSpMkLst>
            <pc:docMk/>
            <pc:sldMk cId="1076662056" sldId="309"/>
            <ac:grpSpMk id="26" creationId="{F4702D3C-5702-4004-431A-D8214A305400}"/>
          </ac:grpSpMkLst>
        </pc:grpChg>
        <pc:grpChg chg="del">
          <ac:chgData name="Kylie Kaspar Howenstein" userId="8282fc6b-a239-4d78-b026-19bcdf9488c9" providerId="ADAL" clId="{7F0E7927-5A51-424A-9A86-30E729D038D3}" dt="2025-07-15T16:27:11.552" v="56" actId="478"/>
          <ac:grpSpMkLst>
            <pc:docMk/>
            <pc:sldMk cId="1076662056" sldId="309"/>
            <ac:grpSpMk id="27" creationId="{A4A221E1-65E4-640F-D68A-18FF12B188D6}"/>
          </ac:grpSpMkLst>
        </pc:grpChg>
        <pc:picChg chg="add mod">
          <ac:chgData name="Kylie Kaspar Howenstein" userId="8282fc6b-a239-4d78-b026-19bcdf9488c9" providerId="ADAL" clId="{7F0E7927-5A51-424A-9A86-30E729D038D3}" dt="2025-07-15T16:27:19.535" v="59" actId="14100"/>
          <ac:picMkLst>
            <pc:docMk/>
            <pc:sldMk cId="1076662056" sldId="309"/>
            <ac:picMk id="2" creationId="{E1347622-365B-62B9-13B9-059FD0476C6D}"/>
          </ac:picMkLst>
        </pc:picChg>
        <pc:picChg chg="del">
          <ac:chgData name="Kylie Kaspar Howenstein" userId="8282fc6b-a239-4d78-b026-19bcdf9488c9" providerId="ADAL" clId="{7F0E7927-5A51-424A-9A86-30E729D038D3}" dt="2025-07-15T16:27:11.552" v="56" actId="478"/>
          <ac:picMkLst>
            <pc:docMk/>
            <pc:sldMk cId="1076662056" sldId="309"/>
            <ac:picMk id="16" creationId="{056BE268-739B-BF55-49BB-640DAB3A4A79}"/>
          </ac:picMkLst>
        </pc:picChg>
        <pc:picChg chg="del">
          <ac:chgData name="Kylie Kaspar Howenstein" userId="8282fc6b-a239-4d78-b026-19bcdf9488c9" providerId="ADAL" clId="{7F0E7927-5A51-424A-9A86-30E729D038D3}" dt="2025-07-15T16:27:11.552" v="56" actId="478"/>
          <ac:picMkLst>
            <pc:docMk/>
            <pc:sldMk cId="1076662056" sldId="309"/>
            <ac:picMk id="17" creationId="{62784F58-FAC7-7522-2F88-A377F5331236}"/>
          </ac:picMkLst>
        </pc:picChg>
        <pc:cxnChg chg="del">
          <ac:chgData name="Kylie Kaspar Howenstein" userId="8282fc6b-a239-4d78-b026-19bcdf9488c9" providerId="ADAL" clId="{7F0E7927-5A51-424A-9A86-30E729D038D3}" dt="2025-07-15T16:27:11.552" v="56" actId="478"/>
          <ac:cxnSpMkLst>
            <pc:docMk/>
            <pc:sldMk cId="1076662056" sldId="309"/>
            <ac:cxnSpMk id="21" creationId="{0A55592A-3ACE-4172-B201-F63DCFB8B54E}"/>
          </ac:cxnSpMkLst>
        </pc:cxnChg>
      </pc:sldChg>
      <pc:sldChg chg="addSp delSp modSp mod">
        <pc:chgData name="Kylie Kaspar Howenstein" userId="8282fc6b-a239-4d78-b026-19bcdf9488c9" providerId="ADAL" clId="{7F0E7927-5A51-424A-9A86-30E729D038D3}" dt="2025-07-15T16:26:18.530" v="43" actId="14100"/>
        <pc:sldMkLst>
          <pc:docMk/>
          <pc:sldMk cId="2270737136" sldId="350"/>
        </pc:sldMkLst>
        <pc:spChg chg="del">
          <ac:chgData name="Kylie Kaspar Howenstein" userId="8282fc6b-a239-4d78-b026-19bcdf9488c9" providerId="ADAL" clId="{7F0E7927-5A51-424A-9A86-30E729D038D3}" dt="2025-07-15T16:26:07.670" v="39" actId="478"/>
          <ac:spMkLst>
            <pc:docMk/>
            <pc:sldMk cId="2270737136" sldId="350"/>
            <ac:spMk id="3" creationId="{8F60C087-193B-C5EE-AA16-0DAAF369EE96}"/>
          </ac:spMkLst>
        </pc:spChg>
        <pc:spChg chg="add del mod">
          <ac:chgData name="Kylie Kaspar Howenstein" userId="8282fc6b-a239-4d78-b026-19bcdf9488c9" providerId="ADAL" clId="{7F0E7927-5A51-424A-9A86-30E729D038D3}" dt="2025-07-15T16:26:09.070" v="40" actId="478"/>
          <ac:spMkLst>
            <pc:docMk/>
            <pc:sldMk cId="2270737136" sldId="350"/>
            <ac:spMk id="4" creationId="{A0582400-BC07-9C25-1435-DF19946A9BE2}"/>
          </ac:spMkLst>
        </pc:spChg>
        <pc:spChg chg="del mod">
          <ac:chgData name="Kylie Kaspar Howenstein" userId="8282fc6b-a239-4d78-b026-19bcdf9488c9" providerId="ADAL" clId="{7F0E7927-5A51-424A-9A86-30E729D038D3}" dt="2025-07-15T16:26:07.670" v="39" actId="478"/>
          <ac:spMkLst>
            <pc:docMk/>
            <pc:sldMk cId="2270737136" sldId="350"/>
            <ac:spMk id="14" creationId="{1292A804-6D03-0871-25D3-C69258CCCBC7}"/>
          </ac:spMkLst>
        </pc:spChg>
        <pc:picChg chg="add mod">
          <ac:chgData name="Kylie Kaspar Howenstein" userId="8282fc6b-a239-4d78-b026-19bcdf9488c9" providerId="ADAL" clId="{7F0E7927-5A51-424A-9A86-30E729D038D3}" dt="2025-07-15T16:26:18.530" v="43" actId="14100"/>
          <ac:picMkLst>
            <pc:docMk/>
            <pc:sldMk cId="2270737136" sldId="350"/>
            <ac:picMk id="5" creationId="{EF685C16-C42E-F334-F048-35FCF7117ED0}"/>
          </ac:picMkLst>
        </pc:picChg>
        <pc:picChg chg="del">
          <ac:chgData name="Kylie Kaspar Howenstein" userId="8282fc6b-a239-4d78-b026-19bcdf9488c9" providerId="ADAL" clId="{7F0E7927-5A51-424A-9A86-30E729D038D3}" dt="2025-07-15T16:26:07.670" v="39" actId="478"/>
          <ac:picMkLst>
            <pc:docMk/>
            <pc:sldMk cId="2270737136" sldId="350"/>
            <ac:picMk id="9" creationId="{2CD43B99-D8CE-6570-DC30-F27CE80C0222}"/>
          </ac:picMkLst>
        </pc:picChg>
      </pc:sldChg>
      <pc:sldChg chg="addSp delSp modSp mod">
        <pc:chgData name="Kylie Kaspar Howenstein" userId="8282fc6b-a239-4d78-b026-19bcdf9488c9" providerId="ADAL" clId="{7F0E7927-5A51-424A-9A86-30E729D038D3}" dt="2025-07-15T16:26:54.286" v="54" actId="14100"/>
        <pc:sldMkLst>
          <pc:docMk/>
          <pc:sldMk cId="2779972551" sldId="561"/>
        </pc:sldMkLst>
        <pc:spChg chg="del">
          <ac:chgData name="Kylie Kaspar Howenstein" userId="8282fc6b-a239-4d78-b026-19bcdf9488c9" providerId="ADAL" clId="{7F0E7927-5A51-424A-9A86-30E729D038D3}" dt="2025-07-15T16:26:43.818" v="51" actId="478"/>
          <ac:spMkLst>
            <pc:docMk/>
            <pc:sldMk cId="2779972551" sldId="561"/>
            <ac:spMk id="3" creationId="{EDBC75F0-2754-8D14-0B6D-F7FAF3F107EA}"/>
          </ac:spMkLst>
        </pc:spChg>
        <pc:spChg chg="del">
          <ac:chgData name="Kylie Kaspar Howenstein" userId="8282fc6b-a239-4d78-b026-19bcdf9488c9" providerId="ADAL" clId="{7F0E7927-5A51-424A-9A86-30E729D038D3}" dt="2025-07-15T16:26:43.818" v="51" actId="478"/>
          <ac:spMkLst>
            <pc:docMk/>
            <pc:sldMk cId="2779972551" sldId="561"/>
            <ac:spMk id="4" creationId="{69554EDF-9F2B-D588-3770-ECE9DF22BC3E}"/>
          </ac:spMkLst>
        </pc:spChg>
        <pc:grpChg chg="del">
          <ac:chgData name="Kylie Kaspar Howenstein" userId="8282fc6b-a239-4d78-b026-19bcdf9488c9" providerId="ADAL" clId="{7F0E7927-5A51-424A-9A86-30E729D038D3}" dt="2025-07-15T16:26:43.818" v="51" actId="478"/>
          <ac:grpSpMkLst>
            <pc:docMk/>
            <pc:sldMk cId="2779972551" sldId="561"/>
            <ac:grpSpMk id="15" creationId="{3F142401-DA73-EB68-67AB-1F3C9BF024E1}"/>
          </ac:grpSpMkLst>
        </pc:grpChg>
        <pc:picChg chg="add mod">
          <ac:chgData name="Kylie Kaspar Howenstein" userId="8282fc6b-a239-4d78-b026-19bcdf9488c9" providerId="ADAL" clId="{7F0E7927-5A51-424A-9A86-30E729D038D3}" dt="2025-07-15T16:26:54.286" v="54" actId="14100"/>
          <ac:picMkLst>
            <pc:docMk/>
            <pc:sldMk cId="2779972551" sldId="561"/>
            <ac:picMk id="2" creationId="{4B7ED68A-8A60-B2D6-DA78-1366692482FE}"/>
          </ac:picMkLst>
        </pc:picChg>
        <pc:picChg chg="del">
          <ac:chgData name="Kylie Kaspar Howenstein" userId="8282fc6b-a239-4d78-b026-19bcdf9488c9" providerId="ADAL" clId="{7F0E7927-5A51-424A-9A86-30E729D038D3}" dt="2025-07-15T16:26:43.818" v="51" actId="478"/>
          <ac:picMkLst>
            <pc:docMk/>
            <pc:sldMk cId="2779972551" sldId="561"/>
            <ac:picMk id="18" creationId="{8E7A399A-287D-63F2-316B-76B785EE1C74}"/>
          </ac:picMkLst>
        </pc:picChg>
      </pc:sldChg>
      <pc:sldChg chg="addSp delSp modSp mod">
        <pc:chgData name="Kylie Kaspar Howenstein" userId="8282fc6b-a239-4d78-b026-19bcdf9488c9" providerId="ADAL" clId="{7F0E7927-5A51-424A-9A86-30E729D038D3}" dt="2025-07-15T16:24:10.207" v="16" actId="14100"/>
        <pc:sldMkLst>
          <pc:docMk/>
          <pc:sldMk cId="2797479824" sldId="3713"/>
        </pc:sldMkLst>
        <pc:spChg chg="del">
          <ac:chgData name="Kylie Kaspar Howenstein" userId="8282fc6b-a239-4d78-b026-19bcdf9488c9" providerId="ADAL" clId="{7F0E7927-5A51-424A-9A86-30E729D038D3}" dt="2025-07-15T16:23:56.092" v="5" actId="478"/>
          <ac:spMkLst>
            <pc:docMk/>
            <pc:sldMk cId="2797479824" sldId="3713"/>
            <ac:spMk id="2" creationId="{732E76D1-1407-5AF8-A5DF-8A5720FC5D5D}"/>
          </ac:spMkLst>
        </pc:spChg>
        <pc:spChg chg="add del mod">
          <ac:chgData name="Kylie Kaspar Howenstein" userId="8282fc6b-a239-4d78-b026-19bcdf9488c9" providerId="ADAL" clId="{7F0E7927-5A51-424A-9A86-30E729D038D3}" dt="2025-07-15T16:23:57.417" v="6" actId="478"/>
          <ac:spMkLst>
            <pc:docMk/>
            <pc:sldMk cId="2797479824" sldId="3713"/>
            <ac:spMk id="4" creationId="{612A5ECD-B7CE-5AE9-1DFA-3CFFBFE98C74}"/>
          </ac:spMkLst>
        </pc:spChg>
        <pc:spChg chg="del">
          <ac:chgData name="Kylie Kaspar Howenstein" userId="8282fc6b-a239-4d78-b026-19bcdf9488c9" providerId="ADAL" clId="{7F0E7927-5A51-424A-9A86-30E729D038D3}" dt="2025-07-15T16:23:56.092" v="5" actId="478"/>
          <ac:spMkLst>
            <pc:docMk/>
            <pc:sldMk cId="2797479824" sldId="3713"/>
            <ac:spMk id="6" creationId="{193D32EA-020B-146A-C6DE-51A3225571BE}"/>
          </ac:spMkLst>
        </pc:spChg>
        <pc:spChg chg="del">
          <ac:chgData name="Kylie Kaspar Howenstein" userId="8282fc6b-a239-4d78-b026-19bcdf9488c9" providerId="ADAL" clId="{7F0E7927-5A51-424A-9A86-30E729D038D3}" dt="2025-07-15T16:23:56.092" v="5" actId="478"/>
          <ac:spMkLst>
            <pc:docMk/>
            <pc:sldMk cId="2797479824" sldId="3713"/>
            <ac:spMk id="7" creationId="{F854EAD5-407A-CDFF-ED73-ED304A7F7CF1}"/>
          </ac:spMkLst>
        </pc:spChg>
        <pc:spChg chg="del">
          <ac:chgData name="Kylie Kaspar Howenstein" userId="8282fc6b-a239-4d78-b026-19bcdf9488c9" providerId="ADAL" clId="{7F0E7927-5A51-424A-9A86-30E729D038D3}" dt="2025-07-15T16:23:56.092" v="5" actId="478"/>
          <ac:spMkLst>
            <pc:docMk/>
            <pc:sldMk cId="2797479824" sldId="3713"/>
            <ac:spMk id="10" creationId="{CCE9CC0C-34A2-1B0B-7B23-1E3CDE2AD23D}"/>
          </ac:spMkLst>
        </pc:spChg>
        <pc:spChg chg="del">
          <ac:chgData name="Kylie Kaspar Howenstein" userId="8282fc6b-a239-4d78-b026-19bcdf9488c9" providerId="ADAL" clId="{7F0E7927-5A51-424A-9A86-30E729D038D3}" dt="2025-07-15T16:23:56.092" v="5" actId="478"/>
          <ac:spMkLst>
            <pc:docMk/>
            <pc:sldMk cId="2797479824" sldId="3713"/>
            <ac:spMk id="11" creationId="{96E262BA-03D4-E901-4697-EEEE93881EE9}"/>
          </ac:spMkLst>
        </pc:spChg>
        <pc:spChg chg="del">
          <ac:chgData name="Kylie Kaspar Howenstein" userId="8282fc6b-a239-4d78-b026-19bcdf9488c9" providerId="ADAL" clId="{7F0E7927-5A51-424A-9A86-30E729D038D3}" dt="2025-07-15T16:23:56.092" v="5" actId="478"/>
          <ac:spMkLst>
            <pc:docMk/>
            <pc:sldMk cId="2797479824" sldId="3713"/>
            <ac:spMk id="14" creationId="{D746A8BC-F7A6-2A6B-183C-902A1495E905}"/>
          </ac:spMkLst>
        </pc:spChg>
        <pc:spChg chg="del">
          <ac:chgData name="Kylie Kaspar Howenstein" userId="8282fc6b-a239-4d78-b026-19bcdf9488c9" providerId="ADAL" clId="{7F0E7927-5A51-424A-9A86-30E729D038D3}" dt="2025-07-15T16:23:56.092" v="5" actId="478"/>
          <ac:spMkLst>
            <pc:docMk/>
            <pc:sldMk cId="2797479824" sldId="3713"/>
            <ac:spMk id="15" creationId="{6BA1677F-1677-3A64-6B98-46FCACE14736}"/>
          </ac:spMkLst>
        </pc:spChg>
        <pc:spChg chg="del">
          <ac:chgData name="Kylie Kaspar Howenstein" userId="8282fc6b-a239-4d78-b026-19bcdf9488c9" providerId="ADAL" clId="{7F0E7927-5A51-424A-9A86-30E729D038D3}" dt="2025-07-15T16:23:56.092" v="5" actId="478"/>
          <ac:spMkLst>
            <pc:docMk/>
            <pc:sldMk cId="2797479824" sldId="3713"/>
            <ac:spMk id="19" creationId="{A75CE72B-122B-C2D0-06D0-BBBAFF979679}"/>
          </ac:spMkLst>
        </pc:spChg>
        <pc:spChg chg="del">
          <ac:chgData name="Kylie Kaspar Howenstein" userId="8282fc6b-a239-4d78-b026-19bcdf9488c9" providerId="ADAL" clId="{7F0E7927-5A51-424A-9A86-30E729D038D3}" dt="2025-07-15T16:23:56.092" v="5" actId="478"/>
          <ac:spMkLst>
            <pc:docMk/>
            <pc:sldMk cId="2797479824" sldId="3713"/>
            <ac:spMk id="22" creationId="{5D7A93A3-562E-0EEC-901F-39024165C4AF}"/>
          </ac:spMkLst>
        </pc:spChg>
        <pc:picChg chg="add mod">
          <ac:chgData name="Kylie Kaspar Howenstein" userId="8282fc6b-a239-4d78-b026-19bcdf9488c9" providerId="ADAL" clId="{7F0E7927-5A51-424A-9A86-30E729D038D3}" dt="2025-07-15T16:24:10.207" v="16" actId="14100"/>
          <ac:picMkLst>
            <pc:docMk/>
            <pc:sldMk cId="2797479824" sldId="3713"/>
            <ac:picMk id="5" creationId="{B9561D4A-CB21-D9EA-CFDC-7F94BD769A5F}"/>
          </ac:picMkLst>
        </pc:picChg>
      </pc:sldChg>
      <pc:sldChg chg="addSp delSp modSp mod">
        <pc:chgData name="Kylie Kaspar Howenstein" userId="8282fc6b-a239-4d78-b026-19bcdf9488c9" providerId="ADAL" clId="{7F0E7927-5A51-424A-9A86-30E729D038D3}" dt="2025-07-15T16:23:50.022" v="4" actId="14100"/>
        <pc:sldMkLst>
          <pc:docMk/>
          <pc:sldMk cId="440763632" sldId="3781"/>
        </pc:sldMkLst>
        <pc:spChg chg="del">
          <ac:chgData name="Kylie Kaspar Howenstein" userId="8282fc6b-a239-4d78-b026-19bcdf9488c9" providerId="ADAL" clId="{7F0E7927-5A51-424A-9A86-30E729D038D3}" dt="2025-07-15T16:23:40.541" v="0" actId="478"/>
          <ac:spMkLst>
            <pc:docMk/>
            <pc:sldMk cId="440763632" sldId="3781"/>
            <ac:spMk id="13" creationId="{DFBEE25E-53A5-5C79-E1DF-7295C56437DF}"/>
          </ac:spMkLst>
        </pc:spChg>
        <pc:grpChg chg="del">
          <ac:chgData name="Kylie Kaspar Howenstein" userId="8282fc6b-a239-4d78-b026-19bcdf9488c9" providerId="ADAL" clId="{7F0E7927-5A51-424A-9A86-30E729D038D3}" dt="2025-07-15T16:23:40.541" v="0" actId="478"/>
          <ac:grpSpMkLst>
            <pc:docMk/>
            <pc:sldMk cId="440763632" sldId="3781"/>
            <ac:grpSpMk id="24" creationId="{8A69EDCB-42F8-13A3-258B-3D982C497B05}"/>
          </ac:grpSpMkLst>
        </pc:grpChg>
        <pc:picChg chg="add mod">
          <ac:chgData name="Kylie Kaspar Howenstein" userId="8282fc6b-a239-4d78-b026-19bcdf9488c9" providerId="ADAL" clId="{7F0E7927-5A51-424A-9A86-30E729D038D3}" dt="2025-07-15T16:23:50.022" v="4" actId="14100"/>
          <ac:picMkLst>
            <pc:docMk/>
            <pc:sldMk cId="440763632" sldId="3781"/>
            <ac:picMk id="2" creationId="{FEE539D4-015B-3FEB-FF54-1936C1CE62A8}"/>
          </ac:picMkLst>
        </pc:picChg>
        <pc:picChg chg="del">
          <ac:chgData name="Kylie Kaspar Howenstein" userId="8282fc6b-a239-4d78-b026-19bcdf9488c9" providerId="ADAL" clId="{7F0E7927-5A51-424A-9A86-30E729D038D3}" dt="2025-07-15T16:23:40.541" v="0" actId="478"/>
          <ac:picMkLst>
            <pc:docMk/>
            <pc:sldMk cId="440763632" sldId="3781"/>
            <ac:picMk id="17" creationId="{01416921-E032-B9A1-6857-5E61BC25A850}"/>
          </ac:picMkLst>
        </pc:picChg>
      </pc:sldChg>
      <pc:sldChg chg="addSp delSp modSp mod">
        <pc:chgData name="Kylie Kaspar Howenstein" userId="8282fc6b-a239-4d78-b026-19bcdf9488c9" providerId="ADAL" clId="{7F0E7927-5A51-424A-9A86-30E729D038D3}" dt="2025-07-15T16:25:00.322" v="25" actId="14100"/>
        <pc:sldMkLst>
          <pc:docMk/>
          <pc:sldMk cId="3607862998" sldId="3784"/>
        </pc:sldMkLst>
        <pc:spChg chg="add del mod">
          <ac:chgData name="Kylie Kaspar Howenstein" userId="8282fc6b-a239-4d78-b026-19bcdf9488c9" providerId="ADAL" clId="{7F0E7927-5A51-424A-9A86-30E729D038D3}" dt="2025-07-15T16:24:51.200" v="22" actId="478"/>
          <ac:spMkLst>
            <pc:docMk/>
            <pc:sldMk cId="3607862998" sldId="3784"/>
            <ac:spMk id="3" creationId="{D31F2B5E-B17B-6689-081C-1778A6215921}"/>
          </ac:spMkLst>
        </pc:spChg>
        <pc:spChg chg="del">
          <ac:chgData name="Kylie Kaspar Howenstein" userId="8282fc6b-a239-4d78-b026-19bcdf9488c9" providerId="ADAL" clId="{7F0E7927-5A51-424A-9A86-30E729D038D3}" dt="2025-07-15T16:24:49.906" v="21" actId="478"/>
          <ac:spMkLst>
            <pc:docMk/>
            <pc:sldMk cId="3607862998" sldId="3784"/>
            <ac:spMk id="21" creationId="{EA99005B-024E-7A5D-6509-59533E469361}"/>
          </ac:spMkLst>
        </pc:spChg>
        <pc:picChg chg="add mod">
          <ac:chgData name="Kylie Kaspar Howenstein" userId="8282fc6b-a239-4d78-b026-19bcdf9488c9" providerId="ADAL" clId="{7F0E7927-5A51-424A-9A86-30E729D038D3}" dt="2025-07-15T16:25:00.322" v="25" actId="14100"/>
          <ac:picMkLst>
            <pc:docMk/>
            <pc:sldMk cId="3607862998" sldId="3784"/>
            <ac:picMk id="4" creationId="{86EB52FB-9D7D-ACC7-B7F6-B669BC4170F6}"/>
          </ac:picMkLst>
        </pc:picChg>
        <pc:picChg chg="del">
          <ac:chgData name="Kylie Kaspar Howenstein" userId="8282fc6b-a239-4d78-b026-19bcdf9488c9" providerId="ADAL" clId="{7F0E7927-5A51-424A-9A86-30E729D038D3}" dt="2025-07-15T16:24:49.906" v="21" actId="478"/>
          <ac:picMkLst>
            <pc:docMk/>
            <pc:sldMk cId="3607862998" sldId="3784"/>
            <ac:picMk id="6" creationId="{521933CE-E7AC-B255-B251-EFAE86E19ADC}"/>
          </ac:picMkLst>
        </pc:picChg>
        <pc:picChg chg="del">
          <ac:chgData name="Kylie Kaspar Howenstein" userId="8282fc6b-a239-4d78-b026-19bcdf9488c9" providerId="ADAL" clId="{7F0E7927-5A51-424A-9A86-30E729D038D3}" dt="2025-07-15T16:24:49.906" v="21" actId="478"/>
          <ac:picMkLst>
            <pc:docMk/>
            <pc:sldMk cId="3607862998" sldId="3784"/>
            <ac:picMk id="10" creationId="{2CF205BC-58D3-769F-76B5-11A676CFBD35}"/>
          </ac:picMkLst>
        </pc:picChg>
      </pc:sldChg>
      <pc:sldChg chg="addSp delSp modSp mod">
        <pc:chgData name="Kylie Kaspar Howenstein" userId="8282fc6b-a239-4d78-b026-19bcdf9488c9" providerId="ADAL" clId="{7F0E7927-5A51-424A-9A86-30E729D038D3}" dt="2025-07-15T16:25:49.204" v="37" actId="14100"/>
        <pc:sldMkLst>
          <pc:docMk/>
          <pc:sldMk cId="2086035481" sldId="3796"/>
        </pc:sldMkLst>
        <pc:spChg chg="del">
          <ac:chgData name="Kylie Kaspar Howenstein" userId="8282fc6b-a239-4d78-b026-19bcdf9488c9" providerId="ADAL" clId="{7F0E7927-5A51-424A-9A86-30E729D038D3}" dt="2025-07-15T16:25:41.321" v="34" actId="478"/>
          <ac:spMkLst>
            <pc:docMk/>
            <pc:sldMk cId="2086035481" sldId="3796"/>
            <ac:spMk id="2" creationId="{2D74943F-885A-AC07-0B6E-653340A86316}"/>
          </ac:spMkLst>
        </pc:spChg>
        <pc:spChg chg="del">
          <ac:chgData name="Kylie Kaspar Howenstein" userId="8282fc6b-a239-4d78-b026-19bcdf9488c9" providerId="ADAL" clId="{7F0E7927-5A51-424A-9A86-30E729D038D3}" dt="2025-07-15T16:25:41.321" v="34" actId="478"/>
          <ac:spMkLst>
            <pc:docMk/>
            <pc:sldMk cId="2086035481" sldId="3796"/>
            <ac:spMk id="3" creationId="{67D1CFBC-428B-2E27-AE3C-A5F16BF19EC3}"/>
          </ac:spMkLst>
        </pc:spChg>
        <pc:spChg chg="del">
          <ac:chgData name="Kylie Kaspar Howenstein" userId="8282fc6b-a239-4d78-b026-19bcdf9488c9" providerId="ADAL" clId="{7F0E7927-5A51-424A-9A86-30E729D038D3}" dt="2025-07-15T16:25:41.321" v="34" actId="478"/>
          <ac:spMkLst>
            <pc:docMk/>
            <pc:sldMk cId="2086035481" sldId="3796"/>
            <ac:spMk id="4" creationId="{180B3F8B-A27D-B3F7-E6D4-3BA212811457}"/>
          </ac:spMkLst>
        </pc:spChg>
        <pc:spChg chg="del">
          <ac:chgData name="Kylie Kaspar Howenstein" userId="8282fc6b-a239-4d78-b026-19bcdf9488c9" providerId="ADAL" clId="{7F0E7927-5A51-424A-9A86-30E729D038D3}" dt="2025-07-15T16:25:41.321" v="34" actId="478"/>
          <ac:spMkLst>
            <pc:docMk/>
            <pc:sldMk cId="2086035481" sldId="3796"/>
            <ac:spMk id="5" creationId="{0D9EA51D-0A16-F5EB-87EC-45C9B314C842}"/>
          </ac:spMkLst>
        </pc:spChg>
        <pc:picChg chg="del">
          <ac:chgData name="Kylie Kaspar Howenstein" userId="8282fc6b-a239-4d78-b026-19bcdf9488c9" providerId="ADAL" clId="{7F0E7927-5A51-424A-9A86-30E729D038D3}" dt="2025-07-15T16:25:41.321" v="34" actId="478"/>
          <ac:picMkLst>
            <pc:docMk/>
            <pc:sldMk cId="2086035481" sldId="3796"/>
            <ac:picMk id="6" creationId="{C7C4DC1D-D585-5E3C-D950-4D0BCFBB8BFA}"/>
          </ac:picMkLst>
        </pc:picChg>
        <pc:picChg chg="del">
          <ac:chgData name="Kylie Kaspar Howenstein" userId="8282fc6b-a239-4d78-b026-19bcdf9488c9" providerId="ADAL" clId="{7F0E7927-5A51-424A-9A86-30E729D038D3}" dt="2025-07-15T16:25:41.321" v="34" actId="478"/>
          <ac:picMkLst>
            <pc:docMk/>
            <pc:sldMk cId="2086035481" sldId="3796"/>
            <ac:picMk id="7" creationId="{8BB44C81-BFD7-DED5-F111-E1682687C2B5}"/>
          </ac:picMkLst>
        </pc:picChg>
        <pc:picChg chg="del">
          <ac:chgData name="Kylie Kaspar Howenstein" userId="8282fc6b-a239-4d78-b026-19bcdf9488c9" providerId="ADAL" clId="{7F0E7927-5A51-424A-9A86-30E729D038D3}" dt="2025-07-15T16:25:41.321" v="34" actId="478"/>
          <ac:picMkLst>
            <pc:docMk/>
            <pc:sldMk cId="2086035481" sldId="3796"/>
            <ac:picMk id="8" creationId="{F88535CD-0543-6016-7CF4-43B6609281DB}"/>
          </ac:picMkLst>
        </pc:picChg>
        <pc:picChg chg="add mod">
          <ac:chgData name="Kylie Kaspar Howenstein" userId="8282fc6b-a239-4d78-b026-19bcdf9488c9" providerId="ADAL" clId="{7F0E7927-5A51-424A-9A86-30E729D038D3}" dt="2025-07-15T16:25:49.204" v="37" actId="14100"/>
          <ac:picMkLst>
            <pc:docMk/>
            <pc:sldMk cId="2086035481" sldId="3796"/>
            <ac:picMk id="9" creationId="{64C43F08-4B29-09A1-AC66-1E70E792AFBC}"/>
          </ac:picMkLst>
        </pc:picChg>
        <pc:cxnChg chg="del">
          <ac:chgData name="Kylie Kaspar Howenstein" userId="8282fc6b-a239-4d78-b026-19bcdf9488c9" providerId="ADAL" clId="{7F0E7927-5A51-424A-9A86-30E729D038D3}" dt="2025-07-15T16:25:41.321" v="34" actId="478"/>
          <ac:cxnSpMkLst>
            <pc:docMk/>
            <pc:sldMk cId="2086035481" sldId="3796"/>
            <ac:cxnSpMk id="10" creationId="{1A50E4E0-5124-8072-9762-17AE3B8DD41A}"/>
          </ac:cxnSpMkLst>
        </pc:cxnChg>
      </pc:sldChg>
      <pc:sldChg chg="addSp delSp modSp mod">
        <pc:chgData name="Kylie Kaspar Howenstein" userId="8282fc6b-a239-4d78-b026-19bcdf9488c9" providerId="ADAL" clId="{7F0E7927-5A51-424A-9A86-30E729D038D3}" dt="2025-07-15T16:24:38.090" v="20" actId="14100"/>
        <pc:sldMkLst>
          <pc:docMk/>
          <pc:sldMk cId="3691854370" sldId="3802"/>
        </pc:sldMkLst>
        <pc:picChg chg="del">
          <ac:chgData name="Kylie Kaspar Howenstein" userId="8282fc6b-a239-4d78-b026-19bcdf9488c9" providerId="ADAL" clId="{7F0E7927-5A51-424A-9A86-30E729D038D3}" dt="2025-07-15T16:24:25.041" v="17" actId="478"/>
          <ac:picMkLst>
            <pc:docMk/>
            <pc:sldMk cId="3691854370" sldId="3802"/>
            <ac:picMk id="2" creationId="{DF95D5A1-4480-9E40-36FD-BC335B141DD5}"/>
          </ac:picMkLst>
        </pc:picChg>
        <pc:picChg chg="add mod">
          <ac:chgData name="Kylie Kaspar Howenstein" userId="8282fc6b-a239-4d78-b026-19bcdf9488c9" providerId="ADAL" clId="{7F0E7927-5A51-424A-9A86-30E729D038D3}" dt="2025-07-15T16:24:38.090" v="20" actId="14100"/>
          <ac:picMkLst>
            <pc:docMk/>
            <pc:sldMk cId="3691854370" sldId="3802"/>
            <ac:picMk id="3" creationId="{38DF346B-6580-F1E5-D75B-709378E41B9B}"/>
          </ac:picMkLst>
        </pc:picChg>
        <pc:picChg chg="del">
          <ac:chgData name="Kylie Kaspar Howenstein" userId="8282fc6b-a239-4d78-b026-19bcdf9488c9" providerId="ADAL" clId="{7F0E7927-5A51-424A-9A86-30E729D038D3}" dt="2025-07-15T16:24:25.041" v="17" actId="478"/>
          <ac:picMkLst>
            <pc:docMk/>
            <pc:sldMk cId="3691854370" sldId="3802"/>
            <ac:picMk id="8" creationId="{1E0E4B59-9E92-7526-9CEE-8837F0EE44EE}"/>
          </ac:picMkLst>
        </pc:picChg>
      </pc:sldChg>
      <pc:sldChg chg="addSp delSp modSp mod">
        <pc:chgData name="Kylie Kaspar Howenstein" userId="8282fc6b-a239-4d78-b026-19bcdf9488c9" providerId="ADAL" clId="{7F0E7927-5A51-424A-9A86-30E729D038D3}" dt="2025-07-15T16:25:35.920" v="33" actId="14100"/>
        <pc:sldMkLst>
          <pc:docMk/>
          <pc:sldMk cId="326261433" sldId="3810"/>
        </pc:sldMkLst>
        <pc:spChg chg="del">
          <ac:chgData name="Kylie Kaspar Howenstein" userId="8282fc6b-a239-4d78-b026-19bcdf9488c9" providerId="ADAL" clId="{7F0E7927-5A51-424A-9A86-30E729D038D3}" dt="2025-07-15T16:25:27.471" v="30" actId="478"/>
          <ac:spMkLst>
            <pc:docMk/>
            <pc:sldMk cId="326261433" sldId="3810"/>
            <ac:spMk id="5" creationId="{DF24AA9B-37FE-9EB5-803A-D8AFD6CC5265}"/>
          </ac:spMkLst>
        </pc:spChg>
        <pc:spChg chg="del">
          <ac:chgData name="Kylie Kaspar Howenstein" userId="8282fc6b-a239-4d78-b026-19bcdf9488c9" providerId="ADAL" clId="{7F0E7927-5A51-424A-9A86-30E729D038D3}" dt="2025-07-15T16:25:27.471" v="30" actId="478"/>
          <ac:spMkLst>
            <pc:docMk/>
            <pc:sldMk cId="326261433" sldId="3810"/>
            <ac:spMk id="13" creationId="{55B19802-AC86-42AC-C68E-6F00EB3BC780}"/>
          </ac:spMkLst>
        </pc:spChg>
        <pc:spChg chg="del">
          <ac:chgData name="Kylie Kaspar Howenstein" userId="8282fc6b-a239-4d78-b026-19bcdf9488c9" providerId="ADAL" clId="{7F0E7927-5A51-424A-9A86-30E729D038D3}" dt="2025-07-15T16:25:27.471" v="30" actId="478"/>
          <ac:spMkLst>
            <pc:docMk/>
            <pc:sldMk cId="326261433" sldId="3810"/>
            <ac:spMk id="23" creationId="{9C281CFE-9900-3FEF-C2C9-6386913A0D72}"/>
          </ac:spMkLst>
        </pc:spChg>
        <pc:spChg chg="del">
          <ac:chgData name="Kylie Kaspar Howenstein" userId="8282fc6b-a239-4d78-b026-19bcdf9488c9" providerId="ADAL" clId="{7F0E7927-5A51-424A-9A86-30E729D038D3}" dt="2025-07-15T16:25:27.471" v="30" actId="478"/>
          <ac:spMkLst>
            <pc:docMk/>
            <pc:sldMk cId="326261433" sldId="3810"/>
            <ac:spMk id="25" creationId="{C230D48E-BC75-9061-5CD9-B6F51D3455ED}"/>
          </ac:spMkLst>
        </pc:spChg>
        <pc:picChg chg="add mod">
          <ac:chgData name="Kylie Kaspar Howenstein" userId="8282fc6b-a239-4d78-b026-19bcdf9488c9" providerId="ADAL" clId="{7F0E7927-5A51-424A-9A86-30E729D038D3}" dt="2025-07-15T16:25:35.920" v="33" actId="14100"/>
          <ac:picMkLst>
            <pc:docMk/>
            <pc:sldMk cId="326261433" sldId="3810"/>
            <ac:picMk id="2" creationId="{C8CE84EA-FBC7-A74B-0522-3F6D2BE4C9CE}"/>
          </ac:picMkLst>
        </pc:picChg>
        <pc:cxnChg chg="del">
          <ac:chgData name="Kylie Kaspar Howenstein" userId="8282fc6b-a239-4d78-b026-19bcdf9488c9" providerId="ADAL" clId="{7F0E7927-5A51-424A-9A86-30E729D038D3}" dt="2025-07-15T16:25:27.471" v="30" actId="478"/>
          <ac:cxnSpMkLst>
            <pc:docMk/>
            <pc:sldMk cId="326261433" sldId="3810"/>
            <ac:cxnSpMk id="14" creationId="{7EE6E3E9-2788-276E-BC0A-AE7409C541CF}"/>
          </ac:cxnSpMkLst>
        </pc:cxnChg>
      </pc:sldChg>
      <pc:sldChg chg="addSp delSp modSp mod">
        <pc:chgData name="Kylie Kaspar Howenstein" userId="8282fc6b-a239-4d78-b026-19bcdf9488c9" providerId="ADAL" clId="{7F0E7927-5A51-424A-9A86-30E729D038D3}" dt="2025-07-15T16:28:00.029" v="65" actId="14100"/>
        <pc:sldMkLst>
          <pc:docMk/>
          <pc:sldMk cId="596180363" sldId="3812"/>
        </pc:sldMkLst>
        <pc:spChg chg="del">
          <ac:chgData name="Kylie Kaspar Howenstein" userId="8282fc6b-a239-4d78-b026-19bcdf9488c9" providerId="ADAL" clId="{7F0E7927-5A51-424A-9A86-30E729D038D3}" dt="2025-07-15T16:27:41.450" v="60" actId="478"/>
          <ac:spMkLst>
            <pc:docMk/>
            <pc:sldMk cId="596180363" sldId="3812"/>
            <ac:spMk id="5" creationId="{4710BF3E-3232-36A0-F159-3B73F95EF07A}"/>
          </ac:spMkLst>
        </pc:spChg>
        <pc:spChg chg="del">
          <ac:chgData name="Kylie Kaspar Howenstein" userId="8282fc6b-a239-4d78-b026-19bcdf9488c9" providerId="ADAL" clId="{7F0E7927-5A51-424A-9A86-30E729D038D3}" dt="2025-07-15T16:27:41.450" v="60" actId="478"/>
          <ac:spMkLst>
            <pc:docMk/>
            <pc:sldMk cId="596180363" sldId="3812"/>
            <ac:spMk id="42" creationId="{23456C6A-24B9-72E5-B1B6-74E98026EBD7}"/>
          </ac:spMkLst>
        </pc:spChg>
        <pc:graphicFrameChg chg="del">
          <ac:chgData name="Kylie Kaspar Howenstein" userId="8282fc6b-a239-4d78-b026-19bcdf9488c9" providerId="ADAL" clId="{7F0E7927-5A51-424A-9A86-30E729D038D3}" dt="2025-07-15T16:27:41.450" v="60" actId="478"/>
          <ac:graphicFrameMkLst>
            <pc:docMk/>
            <pc:sldMk cId="596180363" sldId="3812"/>
            <ac:graphicFrameMk id="3" creationId="{9F2B3766-1851-2CCF-F57E-B6B65F402806}"/>
          </ac:graphicFrameMkLst>
        </pc:graphicFrameChg>
        <pc:picChg chg="add mod">
          <ac:chgData name="Kylie Kaspar Howenstein" userId="8282fc6b-a239-4d78-b026-19bcdf9488c9" providerId="ADAL" clId="{7F0E7927-5A51-424A-9A86-30E729D038D3}" dt="2025-07-15T16:28:00.029" v="65" actId="14100"/>
          <ac:picMkLst>
            <pc:docMk/>
            <pc:sldMk cId="596180363" sldId="3812"/>
            <ac:picMk id="2" creationId="{D9DAD67C-21E4-376B-11A0-EC5673398F76}"/>
          </ac:picMkLst>
        </pc:picChg>
        <pc:cxnChg chg="del">
          <ac:chgData name="Kylie Kaspar Howenstein" userId="8282fc6b-a239-4d78-b026-19bcdf9488c9" providerId="ADAL" clId="{7F0E7927-5A51-424A-9A86-30E729D038D3}" dt="2025-07-15T16:27:41.450" v="60" actId="478"/>
          <ac:cxnSpMkLst>
            <pc:docMk/>
            <pc:sldMk cId="596180363" sldId="3812"/>
            <ac:cxnSpMk id="4" creationId="{E65800BD-3FD2-B7CA-137F-1ADD8EF8FEDF}"/>
          </ac:cxnSpMkLst>
        </pc:cxnChg>
      </pc:sldChg>
      <pc:sldChg chg="addSp delSp modSp mod">
        <pc:chgData name="Kylie Kaspar Howenstein" userId="8282fc6b-a239-4d78-b026-19bcdf9488c9" providerId="ADAL" clId="{7F0E7927-5A51-424A-9A86-30E729D038D3}" dt="2025-07-15T16:26:35.811" v="50" actId="14100"/>
        <pc:sldMkLst>
          <pc:docMk/>
          <pc:sldMk cId="3531345063" sldId="3815"/>
        </pc:sldMkLst>
        <pc:spChg chg="del">
          <ac:chgData name="Kylie Kaspar Howenstein" userId="8282fc6b-a239-4d78-b026-19bcdf9488c9" providerId="ADAL" clId="{7F0E7927-5A51-424A-9A86-30E729D038D3}" dt="2025-07-15T16:26:27.113" v="44" actId="478"/>
          <ac:spMkLst>
            <pc:docMk/>
            <pc:sldMk cId="3531345063" sldId="3815"/>
            <ac:spMk id="2" creationId="{23451A7F-D923-9AA3-C441-C2BFF85123FB}"/>
          </ac:spMkLst>
        </pc:spChg>
        <pc:spChg chg="del">
          <ac:chgData name="Kylie Kaspar Howenstein" userId="8282fc6b-a239-4d78-b026-19bcdf9488c9" providerId="ADAL" clId="{7F0E7927-5A51-424A-9A86-30E729D038D3}" dt="2025-07-15T16:26:27.113" v="44" actId="478"/>
          <ac:spMkLst>
            <pc:docMk/>
            <pc:sldMk cId="3531345063" sldId="3815"/>
            <ac:spMk id="3" creationId="{DF294543-BB75-41E0-A137-FD5143CA6F1E}"/>
          </ac:spMkLst>
        </pc:spChg>
        <pc:spChg chg="del">
          <ac:chgData name="Kylie Kaspar Howenstein" userId="8282fc6b-a239-4d78-b026-19bcdf9488c9" providerId="ADAL" clId="{7F0E7927-5A51-424A-9A86-30E729D038D3}" dt="2025-07-15T16:26:27.113" v="44" actId="478"/>
          <ac:spMkLst>
            <pc:docMk/>
            <pc:sldMk cId="3531345063" sldId="3815"/>
            <ac:spMk id="4" creationId="{D1CB27B1-5BB3-E921-F91E-29C3F9306709}"/>
          </ac:spMkLst>
        </pc:spChg>
        <pc:spChg chg="del">
          <ac:chgData name="Kylie Kaspar Howenstein" userId="8282fc6b-a239-4d78-b026-19bcdf9488c9" providerId="ADAL" clId="{7F0E7927-5A51-424A-9A86-30E729D038D3}" dt="2025-07-15T16:26:27.113" v="44" actId="478"/>
          <ac:spMkLst>
            <pc:docMk/>
            <pc:sldMk cId="3531345063" sldId="3815"/>
            <ac:spMk id="5" creationId="{6313AFED-01AE-8CCE-BCBD-02D924607200}"/>
          </ac:spMkLst>
        </pc:spChg>
        <pc:spChg chg="del">
          <ac:chgData name="Kylie Kaspar Howenstein" userId="8282fc6b-a239-4d78-b026-19bcdf9488c9" providerId="ADAL" clId="{7F0E7927-5A51-424A-9A86-30E729D038D3}" dt="2025-07-15T16:26:27.113" v="44" actId="478"/>
          <ac:spMkLst>
            <pc:docMk/>
            <pc:sldMk cId="3531345063" sldId="3815"/>
            <ac:spMk id="6" creationId="{448BC813-1819-387F-9C4F-3308871041A2}"/>
          </ac:spMkLst>
        </pc:spChg>
        <pc:spChg chg="del">
          <ac:chgData name="Kylie Kaspar Howenstein" userId="8282fc6b-a239-4d78-b026-19bcdf9488c9" providerId="ADAL" clId="{7F0E7927-5A51-424A-9A86-30E729D038D3}" dt="2025-07-15T16:26:27.113" v="44" actId="478"/>
          <ac:spMkLst>
            <pc:docMk/>
            <pc:sldMk cId="3531345063" sldId="3815"/>
            <ac:spMk id="9" creationId="{395213D5-DE73-9A67-D963-EC9E6134E90C}"/>
          </ac:spMkLst>
        </pc:spChg>
        <pc:spChg chg="add del mod">
          <ac:chgData name="Kylie Kaspar Howenstein" userId="8282fc6b-a239-4d78-b026-19bcdf9488c9" providerId="ADAL" clId="{7F0E7927-5A51-424A-9A86-30E729D038D3}" dt="2025-07-15T16:26:28.238" v="47" actId="478"/>
          <ac:spMkLst>
            <pc:docMk/>
            <pc:sldMk cId="3531345063" sldId="3815"/>
            <ac:spMk id="10" creationId="{1500DD52-3E03-17A8-03F3-D315E00808E5}"/>
          </ac:spMkLst>
        </pc:spChg>
        <pc:spChg chg="add del mod">
          <ac:chgData name="Kylie Kaspar Howenstein" userId="8282fc6b-a239-4d78-b026-19bcdf9488c9" providerId="ADAL" clId="{7F0E7927-5A51-424A-9A86-30E729D038D3}" dt="2025-07-15T16:26:28.238" v="47" actId="478"/>
          <ac:spMkLst>
            <pc:docMk/>
            <pc:sldMk cId="3531345063" sldId="3815"/>
            <ac:spMk id="14" creationId="{35FCF0A2-33EF-6FAE-0D42-7D317FB699FF}"/>
          </ac:spMkLst>
        </pc:spChg>
        <pc:spChg chg="add del mod">
          <ac:chgData name="Kylie Kaspar Howenstein" userId="8282fc6b-a239-4d78-b026-19bcdf9488c9" providerId="ADAL" clId="{7F0E7927-5A51-424A-9A86-30E729D038D3}" dt="2025-07-15T16:26:28.238" v="47" actId="478"/>
          <ac:spMkLst>
            <pc:docMk/>
            <pc:sldMk cId="3531345063" sldId="3815"/>
            <ac:spMk id="16" creationId="{0FF3C931-CE5C-7674-35CA-308F367FB92A}"/>
          </ac:spMkLst>
        </pc:spChg>
        <pc:spChg chg="add del mod">
          <ac:chgData name="Kylie Kaspar Howenstein" userId="8282fc6b-a239-4d78-b026-19bcdf9488c9" providerId="ADAL" clId="{7F0E7927-5A51-424A-9A86-30E729D038D3}" dt="2025-07-15T16:26:28.238" v="47" actId="478"/>
          <ac:spMkLst>
            <pc:docMk/>
            <pc:sldMk cId="3531345063" sldId="3815"/>
            <ac:spMk id="18" creationId="{0A65AD41-B90D-8B9A-770C-A92F06816BD8}"/>
          </ac:spMkLst>
        </pc:spChg>
        <pc:spChg chg="del mod">
          <ac:chgData name="Kylie Kaspar Howenstein" userId="8282fc6b-a239-4d78-b026-19bcdf9488c9" providerId="ADAL" clId="{7F0E7927-5A51-424A-9A86-30E729D038D3}" dt="2025-07-15T16:26:28.238" v="47" actId="478"/>
          <ac:spMkLst>
            <pc:docMk/>
            <pc:sldMk cId="3531345063" sldId="3815"/>
            <ac:spMk id="20" creationId="{8F8A5DED-70CE-97A7-107A-E1F8A5E93214}"/>
          </ac:spMkLst>
        </pc:spChg>
        <pc:picChg chg="add mod">
          <ac:chgData name="Kylie Kaspar Howenstein" userId="8282fc6b-a239-4d78-b026-19bcdf9488c9" providerId="ADAL" clId="{7F0E7927-5A51-424A-9A86-30E729D038D3}" dt="2025-07-15T16:26:35.811" v="50" actId="14100"/>
          <ac:picMkLst>
            <pc:docMk/>
            <pc:sldMk cId="3531345063" sldId="3815"/>
            <ac:picMk id="21" creationId="{26268248-386B-3403-B331-AF006B832128}"/>
          </ac:picMkLst>
        </pc:picChg>
      </pc:sldChg>
    </pc:docChg>
  </pc:docChgLst>
</pc:chgInfo>
</file>

<file path=ppt/comments/modernComment_15E_8758B2F0.xml><?xml version="1.0" encoding="utf-8"?>
<p188:cmLst xmlns:a="http://schemas.openxmlformats.org/drawingml/2006/main" xmlns:r="http://schemas.openxmlformats.org/officeDocument/2006/relationships" xmlns:p188="http://schemas.microsoft.com/office/powerpoint/2018/8/main">
  <p188:cm id="{43FE064A-9E63-433A-B07F-E77719BC3AC4}" authorId="{90A574DC-4987-BD62-26DD-2ED582C85B5E}" status="resolved" created="2025-07-10T19:57:03.002" complete="100000">
    <pc:sldMkLst xmlns:pc="http://schemas.microsoft.com/office/powerpoint/2013/main/command">
      <pc:docMk/>
      <pc:sldMk cId="2270737136" sldId="350"/>
    </pc:sldMkLst>
    <p188:txBody>
      <a:bodyPr/>
      <a:lstStyle/>
      <a:p>
        <a:r>
          <a:rPr lang="en-US"/>
          <a:t>I don’t like this slide. You’re telling them their priorities are out of whack. “Cut money and put it toward helping kids.” 
This needs to be about how to more creatively use these funds to generate additional giving. 
Instead of making an outright gift of $1,000 to honor a club member, offer two $500 matching gifts to your members so they can receive Hixsons.</a:t>
        </a:r>
      </a:p>
    </p188:txBody>
  </p188:cm>
</p188:cmLst>
</file>

<file path=ppt/comments/modernComment_ED4_7C566019.xml><?xml version="1.0" encoding="utf-8"?>
<p188:cmLst xmlns:a="http://schemas.openxmlformats.org/drawingml/2006/main" xmlns:r="http://schemas.openxmlformats.org/officeDocument/2006/relationships" xmlns:p188="http://schemas.microsoft.com/office/powerpoint/2018/8/main">
  <p188:cm id="{0266FDAD-27D8-4876-936C-61B6C30BBF44}" authorId="{90A574DC-4987-BD62-26DD-2ED582C85B5E}" status="resolved" created="2025-07-11T13:57:35.695" complete="100000">
    <pc:sldMkLst xmlns:pc="http://schemas.microsoft.com/office/powerpoint/2013/main/command">
      <pc:docMk/>
      <pc:sldMk cId="2086035481" sldId="3796"/>
    </pc:sldMkLst>
    <p188:txBody>
      <a:bodyPr/>
      <a:lstStyle/>
      <a:p>
        <a:r>
          <a:rPr lang="en-US"/>
          <a:t>The slides explaining these three areas should follow the order of the slides topics outlined here from left to right.</a:t>
        </a:r>
      </a:p>
    </p188:txBody>
  </p188:cm>
  <p188:cm id="{1765C5CD-8886-4B3B-9FA8-D312D7C9AA01}" authorId="{90A574DC-4987-BD62-26DD-2ED582C85B5E}" status="resolved" created="2025-07-11T20:05:20.144" complete="100000">
    <pc:sldMkLst xmlns:pc="http://schemas.microsoft.com/office/powerpoint/2013/main/command">
      <pc:docMk/>
      <pc:sldMk cId="2086035481" sldId="3796"/>
    </pc:sldMkLst>
    <p188:replyLst>
      <p188:reply id="{D412EA33-967C-4522-9DC2-1A41F5524B44}" authorId="{90A574DC-4987-BD62-26DD-2ED582C85B5E}" created="2025-07-11T20:05:26.634">
        <p188:txBody>
          <a:bodyPr/>
          <a:lstStyle/>
          <a:p>
            <a:r>
              <a:rPr lang="en-US"/>
              <a:t>[@Kylie Kaspar Howenstein] </a:t>
            </a:r>
          </a:p>
        </p188:txBody>
      </p188:reply>
      <p188:reply id="{FD035878-9788-4B85-AE93-8E06FE24FC75}" authorId="{113DCA0E-D1CE-982E-263C-1D55BE28BE96}" created="2025-07-11T20:11:29.640">
        <p188:txBody>
          <a:bodyPr/>
          <a:lstStyle/>
          <a:p>
            <a:r>
              <a:rPr lang="en-US"/>
              <a:t>done</a:t>
            </a:r>
          </a:p>
        </p188:txBody>
      </p188:reply>
    </p188:replyLst>
    <p188:txBody>
      <a:bodyPr/>
      <a:lstStyle/>
      <a:p>
        <a:r>
          <a:rPr lang="en-US"/>
          <a:t>Can you add the percentages to this page that we have on the table slide? That way the script can reference those as we work through the remaining slides.</a:t>
        </a:r>
      </a:p>
    </p188:txBody>
  </p188:cm>
</p188:cmLst>
</file>

<file path=ppt/comments/modernComment_EE2_13725AB9.xml><?xml version="1.0" encoding="utf-8"?>
<p188:cmLst xmlns:a="http://schemas.openxmlformats.org/drawingml/2006/main" xmlns:r="http://schemas.openxmlformats.org/officeDocument/2006/relationships" xmlns:p188="http://schemas.microsoft.com/office/powerpoint/2018/8/main">
  <p188:cm id="{A8FAD7B4-26D4-4A80-B1E7-018EB5FBA2CE}" authorId="{90A574DC-4987-BD62-26DD-2ED582C85B5E}" status="resolved" created="2025-07-10T19:51:49.091" complete="100000">
    <pc:sldMkLst xmlns:pc="http://schemas.microsoft.com/office/powerpoint/2013/main/command">
      <pc:docMk/>
      <pc:sldMk cId="326261433" sldId="3810"/>
    </pc:sldMkLst>
    <p188:txBody>
      <a:bodyPr/>
      <a:lstStyle/>
      <a:p>
        <a:r>
          <a:rPr lang="en-US"/>
          <a:t>Cut the $2.25 graphic.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2D5B5-581B-47B7-BDCA-5712483D408E}"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303DC-1E56-4BBF-A654-6427074F54E9}" type="slidenum">
              <a:rPr lang="en-US" smtClean="0"/>
              <a:t>‹#›</a:t>
            </a:fld>
            <a:endParaRPr lang="en-US"/>
          </a:p>
        </p:txBody>
      </p:sp>
    </p:spTree>
    <p:extLst>
      <p:ext uri="{BB962C8B-B14F-4D97-AF65-F5344CB8AC3E}">
        <p14:creationId xmlns:p14="http://schemas.microsoft.com/office/powerpoint/2010/main" val="4107328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Good afternoon. My name is [YOUR NAME], and I’m a volunteer with the Kiwanis Children’s Fund.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Today, I’m excited to introduce The Possibility Project—a bold campaign to impact 10 million children through Kiwanis service projects.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 will also share how your club can support The Possibility Project as an Impact Club—this campaign’s only club recognition level—and how you can use a multiyear fundraising plan to reach your Impact Club goals.</a:t>
            </a:r>
          </a:p>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a:t>
            </a:fld>
            <a:endParaRPr lang="en-US"/>
          </a:p>
        </p:txBody>
      </p:sp>
    </p:spTree>
    <p:extLst>
      <p:ext uri="{BB962C8B-B14F-4D97-AF65-F5344CB8AC3E}">
        <p14:creationId xmlns:p14="http://schemas.microsoft.com/office/powerpoint/2010/main" val="259786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I’m going to walk you through an example that you can apply to your own club.</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Today, we’ll talk about the Kiwanis Club of Small Town, USA.</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you can see, we have 20 members. We have two big fundraisers, which help us give to our 3 main causes: our Key Club, our local children’s hospital, and the Kiwanis Children’s Fund.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Our club wants to support The Possibility Project, but it is important to us that we are able to continue our support of the Key Club and the local children’s hospital as well.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370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Impact Club goal is based on membership: $100 per year, per member for 5 years.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$500 times 20 members comes out to an overall goal of $10,000. Since it is a 5 year pledge, we will aim to raise about $2,000 per year.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$100/member/year = $8.33/month—just one coffee trip.</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But fundraising doesn’t need to fall solely on members. Many clubs use </a:t>
            </a:r>
            <a:r>
              <a:rPr lang="en-US" sz="1200" b="1" kern="1200">
                <a:solidFill>
                  <a:schemeClr val="tx1"/>
                </a:solidFill>
                <a:effectLst/>
                <a:latin typeface="+mn-lt"/>
                <a:ea typeface="+mn-ea"/>
                <a:cs typeface="+mn-cs"/>
              </a:rPr>
              <a:t>multiple funding sources</a:t>
            </a:r>
            <a:r>
              <a:rPr lang="en-US" sz="1200" kern="1200">
                <a:solidFill>
                  <a:schemeClr val="tx1"/>
                </a:solidFill>
                <a:effectLst/>
                <a:latin typeface="+mn-lt"/>
                <a:ea typeface="+mn-ea"/>
                <a:cs typeface="+mn-cs"/>
              </a:rPr>
              <a:t>: events, club funds, and member giving.</a:t>
            </a:r>
          </a:p>
          <a:p>
            <a:r>
              <a:rPr lang="en-US" sz="1200" kern="1200">
                <a:solidFill>
                  <a:schemeClr val="tx1"/>
                </a:solidFill>
                <a:effectLst/>
                <a:latin typeface="+mn-lt"/>
                <a:ea typeface="+mn-ea"/>
                <a:cs typeface="+mn-cs"/>
              </a:rPr>
              <a:t>Your real goal? </a:t>
            </a:r>
            <a:r>
              <a:rPr lang="en-US" sz="1200" b="1" kern="1200">
                <a:solidFill>
                  <a:schemeClr val="tx1"/>
                </a:solidFill>
                <a:effectLst/>
                <a:latin typeface="+mn-lt"/>
                <a:ea typeface="+mn-ea"/>
                <a:cs typeface="+mn-cs"/>
              </a:rPr>
              <a:t>Helping kids.</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So, divide your pledge by $2.25 it takes to impact a child through the Kiwanis Children’s Fund. Suddenly your goal is no longer in dollars, but in the number of children your club can help. At $2.25 per child, Small Town’s $10,000 pledge means helping </a:t>
            </a:r>
            <a:r>
              <a:rPr lang="en-US" sz="1200" b="1" kern="1200">
                <a:solidFill>
                  <a:schemeClr val="tx1"/>
                </a:solidFill>
                <a:effectLst/>
                <a:latin typeface="+mn-lt"/>
                <a:ea typeface="+mn-ea"/>
                <a:cs typeface="+mn-cs"/>
              </a:rPr>
              <a:t>4,000+ kids.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As a club, ask yourselves: how many kids do you want to help?</a:t>
            </a:r>
          </a:p>
        </p:txBody>
      </p:sp>
      <p:sp>
        <p:nvSpPr>
          <p:cNvPr id="4" name="Slide Number Placeholder 3"/>
          <p:cNvSpPr>
            <a:spLocks noGrp="1"/>
          </p:cNvSpPr>
          <p:nvPr>
            <p:ph type="sldNum" sz="quarter" idx="5"/>
          </p:nvPr>
        </p:nvSpPr>
        <p:spPr/>
        <p:txBody>
          <a:bodyPr/>
          <a:lstStyle/>
          <a:p>
            <a:fld id="{CF4303DC-1E56-4BBF-A654-6427074F54E9}" type="slidenum">
              <a:rPr lang="en-US" smtClean="0"/>
              <a:t>11</a:t>
            </a:fld>
            <a:endParaRPr lang="en-US"/>
          </a:p>
        </p:txBody>
      </p:sp>
    </p:spTree>
    <p:extLst>
      <p:ext uri="{BB962C8B-B14F-4D97-AF65-F5344CB8AC3E}">
        <p14:creationId xmlns:p14="http://schemas.microsoft.com/office/powerpoint/2010/main" val="187270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Now we have a goal of the dollar amount we hope to raise over 5 years. But where will that money come from? ​</a:t>
            </a:r>
          </a:p>
          <a:p>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Small Town breaks down its pledge like this:</a:t>
            </a:r>
          </a:p>
          <a:p>
            <a:pPr lvl="0"/>
            <a:r>
              <a:rPr lang="en-US" sz="1200" b="1" kern="1200">
                <a:solidFill>
                  <a:schemeClr val="tx1"/>
                </a:solidFill>
                <a:effectLst/>
                <a:latin typeface="+mn-lt"/>
                <a:ea typeface="+mn-ea"/>
                <a:cs typeface="+mn-cs"/>
              </a:rPr>
              <a:t>50% from events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25% from member giving</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25% from the annual budget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first step is deciding what percentage of each funding source will make up the total pledge! ​We went ahead and put suggested percentages on each funding source. You may end up doing it differently with your club and can adjust based on what fits your club best.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pPr marL="0" marR="0">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12</a:t>
            </a:fld>
            <a:endParaRPr lang="en-US"/>
          </a:p>
        </p:txBody>
      </p:sp>
    </p:spTree>
    <p:extLst>
      <p:ext uri="{BB962C8B-B14F-4D97-AF65-F5344CB8AC3E}">
        <p14:creationId xmlns:p14="http://schemas.microsoft.com/office/powerpoint/2010/main" val="179496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35A5F-852D-1217-4757-656AF8EB8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B55A1-5A18-6EA2-64F2-14F56AC98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9C455-EA9E-0898-A561-57B0C913AF5E}"/>
              </a:ext>
            </a:extLst>
          </p:cNvPr>
          <p:cNvSpPr>
            <a:spLocks noGrp="1"/>
          </p:cNvSpPr>
          <p:nvPr>
            <p:ph type="body" idx="1"/>
          </p:nvPr>
        </p:nvSpPr>
        <p:spPr/>
        <p:txBody>
          <a:bodyPr/>
          <a:lstStyle/>
          <a:p>
            <a:r>
              <a:rPr lang="en-US" sz="1200" kern="1200">
                <a:solidFill>
                  <a:schemeClr val="tx1"/>
                </a:solidFill>
                <a:effectLst/>
                <a:latin typeface="+mn-lt"/>
                <a:ea typeface="+mn-ea"/>
                <a:cs typeface="+mn-cs"/>
              </a:rPr>
              <a:t>If you remember the club is going to break it down to $2,000 annually, annual fund (or your club’s annual budget) is one of the ways that the Impact Club giving level will be met. </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Even a modest gift from your club budget each year can make a big difference.</a:t>
            </a:r>
          </a:p>
          <a:p>
            <a:r>
              <a:rPr lang="en-US" sz="1200" kern="1200">
                <a:solidFill>
                  <a:schemeClr val="tx1"/>
                </a:solidFill>
                <a:effectLst/>
                <a:latin typeface="+mn-lt"/>
                <a:ea typeface="+mn-ea"/>
                <a:cs typeface="+mn-cs"/>
              </a:rPr>
              <a:t>You can also use club funds as </a:t>
            </a:r>
            <a:r>
              <a:rPr lang="en-US" sz="1200" b="1" kern="1200">
                <a:solidFill>
                  <a:schemeClr val="tx1"/>
                </a:solidFill>
                <a:effectLst/>
                <a:latin typeface="+mn-lt"/>
                <a:ea typeface="+mn-ea"/>
                <a:cs typeface="+mn-cs"/>
              </a:rPr>
              <a:t>matching gifts</a:t>
            </a:r>
            <a:r>
              <a:rPr lang="en-US" sz="1200" kern="1200">
                <a:solidFill>
                  <a:schemeClr val="tx1"/>
                </a:solidFill>
                <a:effectLst/>
                <a:latin typeface="+mn-lt"/>
                <a:ea typeface="+mn-ea"/>
                <a:cs typeface="+mn-cs"/>
              </a:rPr>
              <a:t>—inspiring individual club members to give and doubling your impact.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Happy Dollars can be redirected to support your goal, too.</a:t>
            </a:r>
          </a:p>
          <a:p>
            <a:endParaRPr lang="en-US"/>
          </a:p>
        </p:txBody>
      </p:sp>
      <p:sp>
        <p:nvSpPr>
          <p:cNvPr id="4" name="Slide Number Placeholder 3">
            <a:extLst>
              <a:ext uri="{FF2B5EF4-FFF2-40B4-BE49-F238E27FC236}">
                <a16:creationId xmlns:a16="http://schemas.microsoft.com/office/drawing/2014/main" id="{BC7AFE2F-FB67-24ED-AFFF-B5BC2F695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16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Fundraising events are a club’s bread and butter and the ideas are almost endless. They’re a great way to support an Impact Club pledge.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Enhance existing fundraisers or create new ones inspired by your Impact Club pledge.</a:t>
            </a:r>
          </a:p>
          <a:p>
            <a:r>
              <a:rPr lang="en-US" sz="1200" kern="1200">
                <a:solidFill>
                  <a:schemeClr val="tx1"/>
                </a:solidFill>
                <a:effectLst/>
                <a:latin typeface="+mn-lt"/>
                <a:ea typeface="+mn-ea"/>
                <a:cs typeface="+mn-cs"/>
              </a:rPr>
              <a:t>You can even use low-lift efforts like </a:t>
            </a:r>
            <a:r>
              <a:rPr lang="en-US" sz="1200" b="1" kern="1200">
                <a:solidFill>
                  <a:schemeClr val="tx1"/>
                </a:solidFill>
                <a:effectLst/>
                <a:latin typeface="+mn-lt"/>
                <a:ea typeface="+mn-ea"/>
                <a:cs typeface="+mn-cs"/>
              </a:rPr>
              <a:t>dine-to-donate nights</a:t>
            </a:r>
            <a:r>
              <a:rPr lang="en-US" sz="1200" kern="1200">
                <a:solidFill>
                  <a:schemeClr val="tx1"/>
                </a:solidFill>
                <a:effectLst/>
                <a:latin typeface="+mn-lt"/>
                <a:ea typeface="+mn-ea"/>
                <a:cs typeface="+mn-cs"/>
              </a:rPr>
              <a:t> or </a:t>
            </a:r>
            <a:r>
              <a:rPr lang="en-US" sz="1200" b="1" kern="1200">
                <a:solidFill>
                  <a:schemeClr val="tx1"/>
                </a:solidFill>
                <a:effectLst/>
                <a:latin typeface="+mn-lt"/>
                <a:ea typeface="+mn-ea"/>
                <a:cs typeface="+mn-cs"/>
              </a:rPr>
              <a:t>social media appeals</a:t>
            </a:r>
            <a:r>
              <a:rPr lang="en-US" sz="1200" kern="1200">
                <a:solidFill>
                  <a:schemeClr val="tx1"/>
                </a:solidFill>
                <a:effectLst/>
                <a:latin typeface="+mn-lt"/>
                <a:ea typeface="+mn-ea"/>
                <a:cs typeface="+mn-cs"/>
              </a:rPr>
              <a:t>—every bit adds up.</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can use social media to spread the message to seek donations. Also, you can dine for donations, which is popular and easy. Partner with a local restaurant to receive a portion of every sale on a specific night of a month. The club’s responsibility is simply to spread the word so people eat at the restaurant on that night.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F4303DC-1E56-4BBF-A654-6427074F54E9}" type="slidenum">
              <a:rPr lang="en-US" smtClean="0"/>
              <a:t>14</a:t>
            </a:fld>
            <a:endParaRPr lang="en-US"/>
          </a:p>
        </p:txBody>
      </p:sp>
    </p:spTree>
    <p:extLst>
      <p:ext uri="{BB962C8B-B14F-4D97-AF65-F5344CB8AC3E}">
        <p14:creationId xmlns:p14="http://schemas.microsoft.com/office/powerpoint/2010/main" val="761277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60814-B272-87CB-D397-A6C6D526D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02E6D-25FF-BB0C-AD32-116F2A523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28233-029F-9A1B-51E5-2CB74B97861B}"/>
              </a:ext>
            </a:extLst>
          </p:cNvPr>
          <p:cNvSpPr>
            <a:spLocks noGrp="1"/>
          </p:cNvSpPr>
          <p:nvPr>
            <p:ph type="body" idx="1"/>
          </p:nvPr>
        </p:nvSpPr>
        <p:spPr/>
        <p:txBody>
          <a:bodyPr/>
          <a:lstStyle/>
          <a:p>
            <a:r>
              <a:rPr lang="en-US" sz="1200" kern="1200">
                <a:solidFill>
                  <a:schemeClr val="tx1"/>
                </a:solidFill>
                <a:effectLst/>
                <a:latin typeface="+mn-lt"/>
                <a:ea typeface="+mn-ea"/>
                <a:cs typeface="+mn-cs"/>
              </a:rPr>
              <a:t>When clubs combine efforts, individual giving goes further.</a:t>
            </a:r>
          </a:p>
          <a:p>
            <a:r>
              <a:rPr lang="en-US" sz="1200" kern="1200">
                <a:solidFill>
                  <a:schemeClr val="tx1"/>
                </a:solidFill>
                <a:effectLst/>
                <a:latin typeface="+mn-lt"/>
                <a:ea typeface="+mn-ea"/>
                <a:cs typeface="+mn-cs"/>
              </a:rPr>
              <a:t>In Small Town’s example, members need to collectively raise just </a:t>
            </a:r>
            <a:r>
              <a:rPr lang="en-US" sz="1200" b="1" kern="1200">
                <a:solidFill>
                  <a:schemeClr val="tx1"/>
                </a:solidFill>
                <a:effectLst/>
                <a:latin typeface="+mn-lt"/>
                <a:ea typeface="+mn-ea"/>
                <a:cs typeface="+mn-cs"/>
              </a:rPr>
              <a:t>$1,000/year</a:t>
            </a:r>
            <a:r>
              <a:rPr lang="en-US" sz="1200" kern="1200">
                <a:solidFill>
                  <a:schemeClr val="tx1"/>
                </a:solidFill>
                <a:effectLst/>
                <a:latin typeface="+mn-lt"/>
                <a:ea typeface="+mn-ea"/>
                <a:cs typeface="+mn-cs"/>
              </a:rPr>
              <a:t>. Some give more, some give less—it’s a team effort.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All personal donations to the Children’s Fund count toward your club’s goal if they list your club as their home club.</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There are many ways that individual members can choose to give personally and fundraise on their own: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-Individual fundraising efforts, like reaching out to friends and family</a:t>
            </a:r>
          </a:p>
          <a:p>
            <a:r>
              <a:rPr lang="en-US" sz="1200" kern="1200">
                <a:solidFill>
                  <a:schemeClr val="tx1"/>
                </a:solidFill>
                <a:effectLst/>
                <a:latin typeface="+mn-lt"/>
                <a:ea typeface="+mn-ea"/>
                <a:cs typeface="+mn-cs"/>
              </a:rPr>
              <a:t>-Personal donations of any size, even if that means setting aside spare change at the end of the week</a:t>
            </a:r>
          </a:p>
          <a:p>
            <a:r>
              <a:rPr lang="en-US" sz="1200" kern="1200">
                <a:solidFill>
                  <a:schemeClr val="tx1"/>
                </a:solidFill>
                <a:effectLst/>
                <a:latin typeface="+mn-lt"/>
                <a:ea typeface="+mn-ea"/>
                <a:cs typeface="+mn-cs"/>
              </a:rPr>
              <a:t>-Individual pledges, like the Cornerstone pledge, or $15,000 over 3 years—or small pledges made to your club that you will commit to giving a specific amount to the Children’s Fund</a:t>
            </a:r>
          </a:p>
          <a:p>
            <a:r>
              <a:rPr lang="en-US" sz="1200" kern="1200">
                <a:solidFill>
                  <a:schemeClr val="tx1"/>
                </a:solidFill>
                <a:effectLst/>
                <a:latin typeface="+mn-lt"/>
                <a:ea typeface="+mn-ea"/>
                <a:cs typeface="+mn-cs"/>
              </a:rPr>
              <a:t>-Recurring gifts by setting up an automatic donation on the Kiwanis Children’s Fund’s website</a:t>
            </a:r>
          </a:p>
          <a:p>
            <a:r>
              <a:rPr lang="en-US" sz="1200" kern="1200">
                <a:solidFill>
                  <a:schemeClr val="tx1"/>
                </a:solidFill>
                <a:effectLst/>
                <a:latin typeface="+mn-lt"/>
                <a:ea typeface="+mn-ea"/>
                <a:cs typeface="+mn-cs"/>
              </a:rPr>
              <a:t>and</a:t>
            </a:r>
          </a:p>
          <a:p>
            <a:r>
              <a:rPr lang="en-US" sz="1200" kern="1200">
                <a:solidFill>
                  <a:schemeClr val="tx1"/>
                </a:solidFill>
                <a:effectLst/>
                <a:latin typeface="+mn-lt"/>
                <a:ea typeface="+mn-ea"/>
                <a:cs typeface="+mn-cs"/>
              </a:rPr>
              <a:t>-Honoring a club member or outgoing president with a Blechman or Hixson Fellowship</a:t>
            </a:r>
          </a:p>
          <a:p>
            <a:endParaRPr lang="en-US" b="1"/>
          </a:p>
        </p:txBody>
      </p:sp>
      <p:sp>
        <p:nvSpPr>
          <p:cNvPr id="4" name="Slide Number Placeholder 3">
            <a:extLst>
              <a:ext uri="{FF2B5EF4-FFF2-40B4-BE49-F238E27FC236}">
                <a16:creationId xmlns:a16="http://schemas.microsoft.com/office/drawing/2014/main" id="{325AED27-D89C-353C-422D-A16D513B60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715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Again, you can also honor club members with fellowships while fulfilling your Impact Club commitment so let’s review what those opportunities are:</a:t>
            </a:r>
          </a:p>
          <a:p>
            <a:pPr lvl="0"/>
            <a:r>
              <a:rPr lang="en-US" sz="1200" b="1" kern="1200">
                <a:solidFill>
                  <a:schemeClr val="tx1"/>
                </a:solidFill>
                <a:effectLst/>
                <a:latin typeface="+mn-lt"/>
                <a:ea typeface="+mn-ea"/>
                <a:cs typeface="+mn-cs"/>
              </a:rPr>
              <a:t>George F. Hixson Fellowship ($1,000 gift)</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Dr. Wil Blechman Fellowship ($2,500 gift)</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These can be individual or collective gifts. Challenge your club to give at least one per year as part of your pledge.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Challenging your club members to donate at least one Hixson or Blechman each year is a great way to help meet your member giving goal, while honoring a deserving Kiwanian for all of their great work they do for children.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864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6311-1E5E-EF00-F802-7BCF499AB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BE078-A31F-5702-1D7D-B7667DEDA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5D368-6EFE-7992-759F-C6A1298A4D9A}"/>
              </a:ext>
            </a:extLst>
          </p:cNvPr>
          <p:cNvSpPr>
            <a:spLocks noGrp="1"/>
          </p:cNvSpPr>
          <p:nvPr>
            <p:ph type="body" idx="1"/>
          </p:nvPr>
        </p:nvSpPr>
        <p:spPr/>
        <p:txBody>
          <a:bodyPr/>
          <a:lstStyle/>
          <a:p>
            <a:r>
              <a:rPr lang="en-US"/>
              <a:t>Here’s how the Club of Small Town put this all together. Again, breaking it down, they set a clear goal: raise $10,000 over five years, which breaks down to $2,000 each year.</a:t>
            </a:r>
          </a:p>
          <a:p>
            <a:endParaRPr lang="en-US"/>
          </a:p>
          <a:p>
            <a:r>
              <a:rPr lang="en-US"/>
              <a:t>They’re planning to reach that goal by combining three funding sources: about 50% will come from events, 25% will come from member giving, and 25% from the club’s annual fund. </a:t>
            </a:r>
          </a:p>
          <a:p>
            <a:r>
              <a:rPr lang="en-US"/>
              <a:t>You can see how it is broken down by dollar amount here.  </a:t>
            </a:r>
          </a:p>
          <a:p>
            <a:br>
              <a:rPr lang="en-US"/>
            </a:br>
            <a:r>
              <a:rPr lang="en-US"/>
              <a:t>This shows how a mix of fundraising activities can add up to a realistic, achievable plan that everyone in the club can contribute to ensure over 4,000 children are impacted through The Possibility Project. </a:t>
            </a:r>
          </a:p>
          <a:p>
            <a:endParaRPr lang="en-US"/>
          </a:p>
          <a:p>
            <a:endParaRPr lang="en-US"/>
          </a:p>
        </p:txBody>
      </p:sp>
      <p:sp>
        <p:nvSpPr>
          <p:cNvPr id="4" name="Slide Number Placeholder 3">
            <a:extLst>
              <a:ext uri="{FF2B5EF4-FFF2-40B4-BE49-F238E27FC236}">
                <a16:creationId xmlns:a16="http://schemas.microsoft.com/office/drawing/2014/main" id="{93FA83AC-D8DB-17C7-BF40-3E2A62E5B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70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By using multiple fundraising sources and breaking down your goal by year, your club can make an extraordinary difference by becoming an Impact Club.</a:t>
            </a:r>
          </a:p>
          <a:p>
            <a:r>
              <a:rPr lang="en-US" sz="1200" kern="1200">
                <a:solidFill>
                  <a:schemeClr val="tx1"/>
                </a:solidFill>
                <a:effectLst/>
                <a:latin typeface="+mn-lt"/>
                <a:ea typeface="+mn-ea"/>
                <a:cs typeface="+mn-cs"/>
              </a:rPr>
              <a:t>Kiwanians have come together before, saving millions of lives from preventable diseases, reshaping the world.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Imagine what we can do when we come together to support each other, to help clubs do more to turn possibilities into realities.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Imagine what’s possible if we trust our fellow Kiwanians to live our vision: to be a positive influence in communities worldwide, so that one day, all children will wake up in communities that believe in them, nurture them, and provide the support they need to thrive.</a:t>
            </a:r>
          </a:p>
        </p:txBody>
      </p:sp>
      <p:sp>
        <p:nvSpPr>
          <p:cNvPr id="4" name="Slide Number Placeholder 3"/>
          <p:cNvSpPr>
            <a:spLocks noGrp="1"/>
          </p:cNvSpPr>
          <p:nvPr>
            <p:ph type="sldNum" sz="quarter" idx="5"/>
          </p:nvPr>
        </p:nvSpPr>
        <p:spPr/>
        <p:txBody>
          <a:bodyPr/>
          <a:lstStyle/>
          <a:p>
            <a:fld id="{CF4303DC-1E56-4BBF-A654-6427074F54E9}" type="slidenum">
              <a:rPr lang="en-US" smtClean="0"/>
              <a:t>18</a:t>
            </a:fld>
            <a:endParaRPr lang="en-US"/>
          </a:p>
        </p:txBody>
      </p:sp>
    </p:spTree>
    <p:extLst>
      <p:ext uri="{BB962C8B-B14F-4D97-AF65-F5344CB8AC3E}">
        <p14:creationId xmlns:p14="http://schemas.microsoft.com/office/powerpoint/2010/main" val="346690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Clubs in our district have already received support from The Possibility Project, like the Kiwanis Club of [X]:</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[INSERT LOCAL GRANT STORY]</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This is what’s possible when we come together.</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Think about our mission and who we are: a global organization of volunteers, dedicated to improving the world, one child and one community at a time.</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b="1" kern="100">
                <a:effectLst/>
                <a:latin typeface="Aptos"/>
                <a:ea typeface="Aptos" panose="020B0004020202020204" pitchFamily="34" charset="0"/>
                <a:cs typeface="Arial" panose="020B0604020202020204" pitchFamily="34" charset="0"/>
              </a:rPr>
              <a:t>One child, one community at a time.</a:t>
            </a:r>
            <a:endParaRPr lang="en-US" sz="1200" kern="10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b="1" kern="100">
                <a:effectLst/>
                <a:latin typeface="Aptos"/>
                <a:ea typeface="Aptos" panose="020B0004020202020204" pitchFamily="34" charset="0"/>
                <a:cs typeface="Arial" panose="020B0604020202020204" pitchFamily="34" charset="0"/>
              </a:rPr>
              <a:t> </a:t>
            </a:r>
            <a:endParaRPr lang="en-US" sz="1200" kern="10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That </a:t>
            </a:r>
            <a:r>
              <a:rPr lang="en-US" sz="1200" b="1" kern="100">
                <a:effectLst/>
                <a:latin typeface="Aptos"/>
                <a:ea typeface="Aptos" panose="020B0004020202020204" pitchFamily="34" charset="0"/>
                <a:cs typeface="Arial" panose="020B0604020202020204" pitchFamily="34" charset="0"/>
              </a:rPr>
              <a:t>is </a:t>
            </a:r>
            <a:r>
              <a:rPr lang="en-US" sz="1200" kern="100">
                <a:effectLst/>
                <a:latin typeface="Aptos"/>
                <a:ea typeface="Aptos" panose="020B0004020202020204" pitchFamily="34" charset="0"/>
                <a:cs typeface="Arial" panose="020B0604020202020204" pitchFamily="34" charset="0"/>
              </a:rPr>
              <a:t>The Possibility Project: One child, one Kiwanis club service project at a time—to show 10 million kids what’s possible.</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pPr>
            <a:r>
              <a:rPr lang="en-US" sz="1200" kern="100">
                <a:effectLst/>
                <a:latin typeface="Aptos"/>
                <a:ea typeface="Aptos" panose="020B0004020202020204" pitchFamily="34" charset="0"/>
                <a:cs typeface="Arial" panose="020B0604020202020204" pitchFamily="34" charset="0"/>
              </a:rPr>
              <a:t>Make a bold statement that you believe in the power of Kiwanis—in the power of clubs to make a meaningful and positive difference in the lives of children in their communities—and amplify your club’s impact beyond here in [DISTRICT] to Kiwanis communities worldwide. </a:t>
            </a:r>
          </a:p>
          <a:p>
            <a:endParaRPr lang="en-US"/>
          </a:p>
        </p:txBody>
      </p:sp>
      <p:sp>
        <p:nvSpPr>
          <p:cNvPr id="4" name="Slide Number Placeholder 3"/>
          <p:cNvSpPr>
            <a:spLocks noGrp="1"/>
          </p:cNvSpPr>
          <p:nvPr>
            <p:ph type="sldNum" sz="quarter" idx="5"/>
          </p:nvPr>
        </p:nvSpPr>
        <p:spPr/>
        <p:txBody>
          <a:bodyPr/>
          <a:lstStyle/>
          <a:p>
            <a:fld id="{45E9552C-BC14-4D66-95A0-CDEBBD405946}" type="slidenum">
              <a:rPr lang="en-US" smtClean="0"/>
              <a:t>19</a:t>
            </a:fld>
            <a:endParaRPr lang="en-US"/>
          </a:p>
        </p:txBody>
      </p:sp>
    </p:spTree>
    <p:extLst>
      <p:ext uri="{BB962C8B-B14F-4D97-AF65-F5344CB8AC3E}">
        <p14:creationId xmlns:p14="http://schemas.microsoft.com/office/powerpoint/2010/main" val="111968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“Kids need Kiwanis” isn’t just a slogan—it’s our reality.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Every Kiwanis club sees the challenges kids face within their community:</a:t>
            </a:r>
          </a:p>
          <a:p>
            <a:pPr lvl="0"/>
            <a:r>
              <a:rPr lang="en-US" sz="1200" kern="1200">
                <a:solidFill>
                  <a:schemeClr val="tx1"/>
                </a:solidFill>
                <a:effectLst/>
                <a:latin typeface="+mn-lt"/>
                <a:ea typeface="+mn-ea"/>
                <a:cs typeface="+mn-cs"/>
              </a:rPr>
              <a:t>-Hunger</a:t>
            </a:r>
          </a:p>
          <a:p>
            <a:pPr lvl="0"/>
            <a:r>
              <a:rPr lang="en-US" sz="1200" kern="1200">
                <a:solidFill>
                  <a:schemeClr val="tx1"/>
                </a:solidFill>
                <a:effectLst/>
                <a:latin typeface="+mn-lt"/>
                <a:ea typeface="+mn-ea"/>
                <a:cs typeface="+mn-cs"/>
              </a:rPr>
              <a:t>-Struggles in school</a:t>
            </a:r>
          </a:p>
          <a:p>
            <a:pPr lvl="0"/>
            <a:r>
              <a:rPr lang="en-US" sz="1200" kern="1200">
                <a:solidFill>
                  <a:schemeClr val="tx1"/>
                </a:solidFill>
                <a:effectLst/>
                <a:latin typeface="+mn-lt"/>
                <a:ea typeface="+mn-ea"/>
                <a:cs typeface="+mn-cs"/>
              </a:rPr>
              <a:t>-A lack of accessible play or enrichment opportunities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Imagine what we could do with more resources in more clubs. That’s the power of </a:t>
            </a:r>
            <a:r>
              <a:rPr lang="en-US" sz="1200" i="1" kern="1200">
                <a:solidFill>
                  <a:schemeClr val="tx1"/>
                </a:solidFill>
                <a:effectLst/>
                <a:latin typeface="+mn-lt"/>
                <a:ea typeface="+mn-ea"/>
                <a:cs typeface="+mn-cs"/>
              </a:rPr>
              <a:t>The Possibility Project.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44481-AA4B-4344-A339-AAAF8E755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26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AC0D-4705-94B4-28D0-41F48DF8A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7724C-BACD-11EF-0054-DBBEC01A1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04EC3-E7AD-06F3-C53D-76F525CA08F7}"/>
              </a:ext>
            </a:extLst>
          </p:cNvPr>
          <p:cNvSpPr>
            <a:spLocks noGrp="1"/>
          </p:cNvSpPr>
          <p:nvPr>
            <p:ph type="body" idx="1"/>
          </p:nvPr>
        </p:nvSpPr>
        <p:spPr/>
        <p:txBody>
          <a:bodyPr/>
          <a:lstStyle/>
          <a:p>
            <a:r>
              <a:rPr lang="en-US">
                <a:cs typeface="Calibri"/>
              </a:rPr>
              <a:t>Pause for Questions here</a:t>
            </a:r>
          </a:p>
        </p:txBody>
      </p:sp>
      <p:sp>
        <p:nvSpPr>
          <p:cNvPr id="4" name="Slide Number Placeholder 3">
            <a:extLst>
              <a:ext uri="{FF2B5EF4-FFF2-40B4-BE49-F238E27FC236}">
                <a16:creationId xmlns:a16="http://schemas.microsoft.com/office/drawing/2014/main" id="{F1B1C3E5-AE19-F498-73BF-F93EBE728A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5D6E-F13D-4F0A-8EC9-7527203E9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23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21</a:t>
            </a:fld>
            <a:endParaRPr lang="en-US"/>
          </a:p>
        </p:txBody>
      </p:sp>
    </p:spTree>
    <p:extLst>
      <p:ext uri="{BB962C8B-B14F-4D97-AF65-F5344CB8AC3E}">
        <p14:creationId xmlns:p14="http://schemas.microsoft.com/office/powerpoint/2010/main" val="127377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For 85 years, the Kiwanis Children’s Fund has helped Kiwanians turn generosity into global impact.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From eliminating maternal and neonatal tetanus in 49 countries, to improving childhood brain development through iodine access, we’ve raised and leveraged over </a:t>
            </a:r>
            <a:r>
              <a:rPr lang="en-US" sz="1200" b="1" kern="1200">
                <a:solidFill>
                  <a:schemeClr val="tx1"/>
                </a:solidFill>
                <a:effectLst/>
                <a:latin typeface="+mn-lt"/>
                <a:ea typeface="+mn-ea"/>
                <a:cs typeface="+mn-cs"/>
              </a:rPr>
              <a:t>$250 million</a:t>
            </a:r>
            <a:r>
              <a:rPr lang="en-US" sz="1200" kern="1200">
                <a:solidFill>
                  <a:schemeClr val="tx1"/>
                </a:solidFill>
                <a:effectLst/>
                <a:latin typeface="+mn-lt"/>
                <a:ea typeface="+mn-ea"/>
                <a:cs typeface="+mn-cs"/>
              </a:rPr>
              <a:t> for children worldwide.</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95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791C7-B1C1-3631-7721-41E3DA996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A1176-F177-8C2D-B0BD-90559C42B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F4C4F-0C17-3367-F4C2-B090FC5C3D35}"/>
              </a:ext>
            </a:extLst>
          </p:cNvPr>
          <p:cNvSpPr>
            <a:spLocks noGrp="1"/>
          </p:cNvSpPr>
          <p:nvPr>
            <p:ph type="body" idx="1"/>
          </p:nvPr>
        </p:nvSpPr>
        <p:spPr/>
        <p:txBody>
          <a:bodyPr/>
          <a:lstStyle/>
          <a:p>
            <a:r>
              <a:rPr lang="en-US" sz="1200" kern="1200">
                <a:solidFill>
                  <a:schemeClr val="tx1"/>
                </a:solidFill>
                <a:effectLst/>
                <a:latin typeface="+mn-lt"/>
                <a:ea typeface="+mn-ea"/>
                <a:cs typeface="+mn-cs"/>
              </a:rPr>
              <a:t>We asked: “What do clubs need most?”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Kiwanians showed us that community needs and club service projects fall into three main areas:</a:t>
            </a:r>
          </a:p>
          <a:p>
            <a:pPr lvl="0"/>
            <a:r>
              <a:rPr lang="en-US" sz="1200" b="1" kern="1200">
                <a:solidFill>
                  <a:schemeClr val="tx1"/>
                </a:solidFill>
                <a:effectLst/>
                <a:latin typeface="+mn-lt"/>
                <a:ea typeface="+mn-ea"/>
                <a:cs typeface="+mn-cs"/>
              </a:rPr>
              <a:t>Health and Nutrition</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Education and Literacy </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Youth Leadership Development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These areas are the </a:t>
            </a:r>
            <a:r>
              <a:rPr lang="en-US" sz="1200" b="1" kern="1200">
                <a:solidFill>
                  <a:schemeClr val="tx1"/>
                </a:solidFill>
                <a:effectLst/>
                <a:latin typeface="+mn-lt"/>
                <a:ea typeface="+mn-ea"/>
                <a:cs typeface="+mn-cs"/>
              </a:rPr>
              <a:t>building blocks</a:t>
            </a:r>
            <a:r>
              <a:rPr lang="en-US" sz="1200" kern="1200">
                <a:solidFill>
                  <a:schemeClr val="tx1"/>
                </a:solidFill>
                <a:effectLst/>
                <a:latin typeface="+mn-lt"/>
                <a:ea typeface="+mn-ea"/>
                <a:cs typeface="+mn-cs"/>
              </a:rPr>
              <a:t> for a child's success, creating a lifelong positive impact.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These needs are urgent, and we’re not waiting to help clubs make a difference. The Children's Fund has provided grants recently for Kiwanis service projects by clubs like:</a:t>
            </a:r>
          </a:p>
          <a:p>
            <a:pPr lvl="0"/>
            <a:r>
              <a:rPr lang="en-US" sz="1200" b="1" kern="1200">
                <a:solidFill>
                  <a:schemeClr val="tx1"/>
                </a:solidFill>
                <a:effectLst/>
                <a:latin typeface="+mn-lt"/>
                <a:ea typeface="+mn-ea"/>
                <a:cs typeface="+mn-cs"/>
              </a:rPr>
              <a:t>Libertad, Panama</a:t>
            </a:r>
            <a:r>
              <a:rPr lang="en-US" sz="1200" kern="1200">
                <a:solidFill>
                  <a:schemeClr val="tx1"/>
                </a:solidFill>
                <a:effectLst/>
                <a:latin typeface="+mn-lt"/>
                <a:ea typeface="+mn-ea"/>
                <a:cs typeface="+mn-cs"/>
              </a:rPr>
              <a:t>, which rebuilt and restocked their local school's dining area, providing stable meals for 1,500 students.</a:t>
            </a:r>
          </a:p>
          <a:p>
            <a:pPr lvl="0"/>
            <a:r>
              <a:rPr lang="en-US" sz="1200" b="1" kern="1200">
                <a:solidFill>
                  <a:schemeClr val="tx1"/>
                </a:solidFill>
                <a:effectLst/>
                <a:latin typeface="+mn-lt"/>
                <a:ea typeface="+mn-ea"/>
                <a:cs typeface="+mn-cs"/>
              </a:rPr>
              <a:t>Cicero, Indiana</a:t>
            </a:r>
            <a:r>
              <a:rPr lang="en-US" sz="1200" kern="1200">
                <a:solidFill>
                  <a:schemeClr val="tx1"/>
                </a:solidFill>
                <a:effectLst/>
                <a:latin typeface="+mn-lt"/>
                <a:ea typeface="+mn-ea"/>
                <a:cs typeface="+mn-cs"/>
              </a:rPr>
              <a:t>, which provided a book for all 950 children to take home,</a:t>
            </a:r>
          </a:p>
          <a:p>
            <a:pPr lvl="0"/>
            <a:r>
              <a:rPr lang="en-US" sz="1200" b="1" kern="1200">
                <a:solidFill>
                  <a:schemeClr val="tx1"/>
                </a:solidFill>
                <a:effectLst/>
                <a:latin typeface="+mn-lt"/>
                <a:ea typeface="+mn-ea"/>
                <a:cs typeface="+mn-cs"/>
              </a:rPr>
              <a:t>Daphne-Spanish Fort, Alabama</a:t>
            </a:r>
            <a:r>
              <a:rPr lang="en-US" sz="1200" kern="1200">
                <a:solidFill>
                  <a:schemeClr val="tx1"/>
                </a:solidFill>
                <a:effectLst/>
                <a:latin typeface="+mn-lt"/>
                <a:ea typeface="+mn-ea"/>
                <a:cs typeface="+mn-cs"/>
              </a:rPr>
              <a:t>, which hosted a 10-week program teaching 80 middle schoolers respect, conflict resolution, and goal setting.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By supporting the Children's Fund, you </a:t>
            </a:r>
            <a:r>
              <a:rPr lang="en-US" sz="1200" b="1" kern="1200">
                <a:solidFill>
                  <a:schemeClr val="tx1"/>
                </a:solidFill>
                <a:effectLst/>
                <a:latin typeface="+mn-lt"/>
                <a:ea typeface="+mn-ea"/>
                <a:cs typeface="+mn-cs"/>
              </a:rPr>
              <a:t>expand your impact</a:t>
            </a:r>
            <a:r>
              <a:rPr lang="en-US" sz="1200" kern="1200">
                <a:solidFill>
                  <a:schemeClr val="tx1"/>
                </a:solidFill>
                <a:effectLst/>
                <a:latin typeface="+mn-lt"/>
                <a:ea typeface="+mn-ea"/>
                <a:cs typeface="+mn-cs"/>
              </a:rPr>
              <a:t> beyond your local area to other communities wherever a Kiwanis club exists.</a:t>
            </a:r>
          </a:p>
        </p:txBody>
      </p:sp>
      <p:sp>
        <p:nvSpPr>
          <p:cNvPr id="4" name="Slide Number Placeholder 3">
            <a:extLst>
              <a:ext uri="{FF2B5EF4-FFF2-40B4-BE49-F238E27FC236}">
                <a16:creationId xmlns:a16="http://schemas.microsoft.com/office/drawing/2014/main" id="{856BBEB6-5F53-D791-417D-20C61B01FB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8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8E6D-7971-3592-FC66-01D14B1CE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821F8-78B4-62B9-F6A1-4E8483485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9A66-EBE5-A0AB-0EF6-92A9D70D065D}"/>
              </a:ext>
            </a:extLst>
          </p:cNvPr>
          <p:cNvSpPr>
            <a:spLocks noGrp="1"/>
          </p:cNvSpPr>
          <p:nvPr>
            <p:ph type="body" idx="1"/>
          </p:nvPr>
        </p:nvSpPr>
        <p:spPr/>
        <p:txBody>
          <a:bodyPr/>
          <a:lstStyle/>
          <a:p>
            <a:r>
              <a:rPr lang="en-US" sz="1200" kern="1200">
                <a:solidFill>
                  <a:schemeClr val="tx1"/>
                </a:solidFill>
                <a:effectLst/>
                <a:latin typeface="+mn-lt"/>
                <a:ea typeface="+mn-ea"/>
                <a:cs typeface="+mn-cs"/>
              </a:rPr>
              <a:t>The Kiwanis Children's Fund proudly supports service projects that meet urgent needs. But the reality is, </a:t>
            </a:r>
            <a:r>
              <a:rPr lang="en-US" sz="1200" b="1" kern="1200">
                <a:solidFill>
                  <a:schemeClr val="tx1"/>
                </a:solidFill>
                <a:effectLst/>
                <a:latin typeface="+mn-lt"/>
                <a:ea typeface="+mn-ea"/>
                <a:cs typeface="+mn-cs"/>
              </a:rPr>
              <a:t>millions of children still need our help.</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Consider this:</a:t>
            </a:r>
          </a:p>
          <a:p>
            <a:pPr lvl="0"/>
            <a:r>
              <a:rPr lang="en-US" sz="1200" kern="1200">
                <a:solidFill>
                  <a:schemeClr val="tx1"/>
                </a:solidFill>
                <a:effectLst/>
                <a:latin typeface="+mn-lt"/>
                <a:ea typeface="+mn-ea"/>
                <a:cs typeface="+mn-cs"/>
              </a:rPr>
              <a:t>Over </a:t>
            </a:r>
            <a:r>
              <a:rPr lang="en-US" sz="1200" b="1" kern="1200">
                <a:solidFill>
                  <a:schemeClr val="tx1"/>
                </a:solidFill>
                <a:effectLst/>
                <a:latin typeface="+mn-lt"/>
                <a:ea typeface="+mn-ea"/>
                <a:cs typeface="+mn-cs"/>
              </a:rPr>
              <a:t>14 million children</a:t>
            </a:r>
            <a:r>
              <a:rPr lang="en-US" sz="1200" kern="1200">
                <a:solidFill>
                  <a:schemeClr val="tx1"/>
                </a:solidFill>
                <a:effectLst/>
                <a:latin typeface="+mn-lt"/>
                <a:ea typeface="+mn-ea"/>
                <a:cs typeface="+mn-cs"/>
              </a:rPr>
              <a:t> in the U.S. alone live in households without enough food.</a:t>
            </a:r>
          </a:p>
          <a:p>
            <a:pPr lvl="0"/>
            <a:r>
              <a:rPr lang="en-US" sz="1200" b="1" kern="1200">
                <a:solidFill>
                  <a:schemeClr val="tx1"/>
                </a:solidFill>
                <a:effectLst/>
                <a:latin typeface="+mn-lt"/>
                <a:ea typeface="+mn-ea"/>
                <a:cs typeface="+mn-cs"/>
              </a:rPr>
              <a:t>Two out of five 4th graders</a:t>
            </a:r>
            <a:r>
              <a:rPr lang="en-US" sz="1200" kern="1200">
                <a:solidFill>
                  <a:schemeClr val="tx1"/>
                </a:solidFill>
                <a:effectLst/>
                <a:latin typeface="+mn-lt"/>
                <a:ea typeface="+mn-ea"/>
                <a:cs typeface="+mn-cs"/>
              </a:rPr>
              <a:t> can't read at a basic level.</a:t>
            </a:r>
          </a:p>
          <a:p>
            <a:pPr lvl="0"/>
            <a:r>
              <a:rPr lang="en-US" sz="1200" b="1" kern="1200">
                <a:solidFill>
                  <a:schemeClr val="tx1"/>
                </a:solidFill>
                <a:effectLst/>
                <a:latin typeface="+mn-lt"/>
                <a:ea typeface="+mn-ea"/>
                <a:cs typeface="+mn-cs"/>
              </a:rPr>
              <a:t>Two out of five high school students</a:t>
            </a:r>
            <a:r>
              <a:rPr lang="en-US" sz="1200" kern="1200">
                <a:solidFill>
                  <a:schemeClr val="tx1"/>
                </a:solidFill>
                <a:effectLst/>
                <a:latin typeface="+mn-lt"/>
                <a:ea typeface="+mn-ea"/>
                <a:cs typeface="+mn-cs"/>
              </a:rPr>
              <a:t> report feeling lonely, sad, or hopeless.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Grant requests to the Children's Fund have </a:t>
            </a:r>
            <a:r>
              <a:rPr lang="en-US" sz="1200" b="1" kern="1200">
                <a:solidFill>
                  <a:schemeClr val="tx1"/>
                </a:solidFill>
                <a:effectLst/>
                <a:latin typeface="+mn-lt"/>
                <a:ea typeface="+mn-ea"/>
                <a:cs typeface="+mn-cs"/>
              </a:rPr>
              <a:t>increased tenfold</a:t>
            </a:r>
            <a:r>
              <a:rPr lang="en-US" sz="1200" kern="1200">
                <a:solidFill>
                  <a:schemeClr val="tx1"/>
                </a:solidFill>
                <a:effectLst/>
                <a:latin typeface="+mn-lt"/>
                <a:ea typeface="+mn-ea"/>
                <a:cs typeface="+mn-cs"/>
              </a:rPr>
              <a:t> in recent years, but as needs continue to grow, we've only been able to fund </a:t>
            </a:r>
            <a:r>
              <a:rPr lang="en-US" sz="1200" b="1" kern="1200">
                <a:solidFill>
                  <a:schemeClr val="tx1"/>
                </a:solidFill>
                <a:effectLst/>
                <a:latin typeface="+mn-lt"/>
                <a:ea typeface="+mn-ea"/>
                <a:cs typeface="+mn-cs"/>
              </a:rPr>
              <a:t>$1 for every $2 requested.</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D1AB238-396B-26EF-93BF-42FD0A7E5E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Possibility Project is designed to meet these urgent needs.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aim to raise $25 million over five years to help over 10 million children—and support more grants for more clubs.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With a grant from the Kiwanis Children’s Fund, it costs just $2.25 to change a child’s life.</a:t>
            </a: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F4303DC-1E56-4BBF-A654-6427074F54E9}" type="slidenum">
              <a:rPr lang="en-US" smtClean="0"/>
              <a:t>6</a:t>
            </a:fld>
            <a:endParaRPr lang="en-US"/>
          </a:p>
        </p:txBody>
      </p:sp>
    </p:spTree>
    <p:extLst>
      <p:ext uri="{BB962C8B-B14F-4D97-AF65-F5344CB8AC3E}">
        <p14:creationId xmlns:p14="http://schemas.microsoft.com/office/powerpoint/2010/main" val="287090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good news is that we started fundraising for The Possibility Project on October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2022—which means we are well on our way to our goal.</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have already raised more than $8 million. That means Kiwanians have already come together to support club service projects that could reach more than 3.5 million children.  </a:t>
            </a:r>
          </a:p>
        </p:txBody>
      </p:sp>
      <p:sp>
        <p:nvSpPr>
          <p:cNvPr id="4" name="Slide Number Placeholder 3"/>
          <p:cNvSpPr>
            <a:spLocks noGrp="1"/>
          </p:cNvSpPr>
          <p:nvPr>
            <p:ph type="sldNum" sz="quarter" idx="5"/>
          </p:nvPr>
        </p:nvSpPr>
        <p:spPr/>
        <p:txBody>
          <a:bodyPr/>
          <a:lstStyle/>
          <a:p>
            <a:fld id="{CF4303DC-1E56-4BBF-A654-6427074F54E9}" type="slidenum">
              <a:rPr lang="en-US" smtClean="0"/>
              <a:t>7</a:t>
            </a:fld>
            <a:endParaRPr lang="en-US"/>
          </a:p>
        </p:txBody>
      </p:sp>
    </p:spTree>
    <p:extLst>
      <p:ext uri="{BB962C8B-B14F-4D97-AF65-F5344CB8AC3E}">
        <p14:creationId xmlns:p14="http://schemas.microsoft.com/office/powerpoint/2010/main" val="284362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Momentum is building, including here in [DISTRICT].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Nearly </a:t>
            </a:r>
            <a:r>
              <a:rPr lang="en-US" sz="1200" b="1" kern="1200">
                <a:solidFill>
                  <a:schemeClr val="tx1"/>
                </a:solidFill>
                <a:effectLst/>
                <a:latin typeface="+mn-lt"/>
                <a:ea typeface="+mn-ea"/>
                <a:cs typeface="+mn-cs"/>
              </a:rPr>
              <a:t>100 clubs</a:t>
            </a:r>
            <a:r>
              <a:rPr lang="en-US" sz="1200" kern="1200">
                <a:solidFill>
                  <a:schemeClr val="tx1"/>
                </a:solidFill>
                <a:effectLst/>
                <a:latin typeface="+mn-lt"/>
                <a:ea typeface="+mn-ea"/>
                <a:cs typeface="+mn-cs"/>
              </a:rPr>
              <a:t> have pledged over </a:t>
            </a:r>
            <a:r>
              <a:rPr lang="en-US" sz="1200" b="1" kern="1200">
                <a:solidFill>
                  <a:schemeClr val="tx1"/>
                </a:solidFill>
                <a:effectLst/>
                <a:latin typeface="+mn-lt"/>
                <a:ea typeface="+mn-ea"/>
                <a:cs typeface="+mn-cs"/>
              </a:rPr>
              <a:t>$1.9 million</a:t>
            </a:r>
            <a:r>
              <a:rPr lang="en-US" sz="1200" kern="1200">
                <a:solidFill>
                  <a:schemeClr val="tx1"/>
                </a:solidFill>
                <a:effectLst/>
                <a:latin typeface="+mn-lt"/>
                <a:ea typeface="+mn-ea"/>
                <a:cs typeface="+mn-cs"/>
              </a:rPr>
              <a:t> as </a:t>
            </a:r>
            <a:r>
              <a:rPr lang="en-US" sz="1200" b="1" kern="1200">
                <a:solidFill>
                  <a:schemeClr val="tx1"/>
                </a:solidFill>
                <a:effectLst/>
                <a:latin typeface="+mn-lt"/>
                <a:ea typeface="+mn-ea"/>
                <a:cs typeface="+mn-cs"/>
              </a:rPr>
              <a:t>Impact Clubs</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Thank you to the clubs in [DISTRICT] already leading the way: [LIST IC CLUBS].</a:t>
            </a:r>
          </a:p>
        </p:txBody>
      </p:sp>
      <p:sp>
        <p:nvSpPr>
          <p:cNvPr id="4" name="Slide Number Placeholder 3"/>
          <p:cNvSpPr>
            <a:spLocks noGrp="1"/>
          </p:cNvSpPr>
          <p:nvPr>
            <p:ph type="sldNum" sz="quarter" idx="5"/>
          </p:nvPr>
        </p:nvSpPr>
        <p:spPr/>
        <p:txBody>
          <a:bodyPr/>
          <a:lstStyle/>
          <a:p>
            <a:fld id="{CF4303DC-1E56-4BBF-A654-6427074F54E9}" type="slidenum">
              <a:rPr lang="en-US" smtClean="0"/>
              <a:t>8</a:t>
            </a:fld>
            <a:endParaRPr lang="en-US"/>
          </a:p>
        </p:txBody>
      </p:sp>
    </p:spTree>
    <p:extLst>
      <p:ext uri="{BB962C8B-B14F-4D97-AF65-F5344CB8AC3E}">
        <p14:creationId xmlns:p14="http://schemas.microsoft.com/office/powerpoint/2010/main" val="18729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09C5-0A76-A4E3-0245-8CDC4C0D2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4924E-EFC1-C03C-CCA0-3D47A65DD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06AFE-AA2B-F473-B5BA-A3FDED7CE274}"/>
              </a:ext>
            </a:extLst>
          </p:cNvPr>
          <p:cNvSpPr>
            <a:spLocks noGrp="1"/>
          </p:cNvSpPr>
          <p:nvPr>
            <p:ph type="body" idx="1"/>
          </p:nvPr>
        </p:nvSpPr>
        <p:spPr/>
        <p:txBody>
          <a:bodyPr/>
          <a:lstStyle/>
          <a:p>
            <a:r>
              <a:rPr lang="en-US" sz="1200" kern="1200">
                <a:solidFill>
                  <a:schemeClr val="tx1"/>
                </a:solidFill>
                <a:effectLst/>
                <a:latin typeface="+mn-lt"/>
                <a:ea typeface="+mn-ea"/>
                <a:cs typeface="+mn-cs"/>
              </a:rPr>
              <a:t>The clubs I mentioned a moment ago imagined their possible impact—and took action by becoming Impact Clubs, making a 5-year pledge to support The Possibility Project.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By signing an Impact Club pledge, your club sets a goal to raise $100 per member each year for five years. </a:t>
            </a:r>
          </a:p>
          <a:p>
            <a:r>
              <a:rPr lang="en-US" sz="1200" kern="1200">
                <a:solidFill>
                  <a:schemeClr val="tx1"/>
                </a:solidFill>
                <a:effectLst/>
                <a:latin typeface="+mn-lt"/>
                <a:ea typeface="+mn-ea"/>
                <a:cs typeface="+mn-cs"/>
              </a:rPr>
              <a:t>That may feel like a big number—but a </a:t>
            </a:r>
            <a:r>
              <a:rPr lang="en-US" sz="1200" b="1" kern="1200">
                <a:solidFill>
                  <a:schemeClr val="tx1"/>
                </a:solidFill>
                <a:effectLst/>
                <a:latin typeface="+mn-lt"/>
                <a:ea typeface="+mn-ea"/>
                <a:cs typeface="+mn-cs"/>
              </a:rPr>
              <a:t>multiyear fundraising plan</a:t>
            </a:r>
            <a:r>
              <a:rPr lang="en-US" sz="1200" kern="1200">
                <a:solidFill>
                  <a:schemeClr val="tx1"/>
                </a:solidFill>
                <a:effectLst/>
                <a:latin typeface="+mn-lt"/>
                <a:ea typeface="+mn-ea"/>
                <a:cs typeface="+mn-cs"/>
              </a:rPr>
              <a:t> helps you break it down by time and source, turning a big goal into manageable steps.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By creating a multiyear fundraising plan, you clearly communicate how you intend to achieve your goal—but this is not a document set in stone. This type of plan allows for flexibility and helps you understand where you can best focus your efforts as a club.</a:t>
            </a:r>
          </a:p>
          <a:p>
            <a:r>
              <a:rPr lang="en-US" sz="1200" kern="1200">
                <a:solidFill>
                  <a:schemeClr val="tx1"/>
                </a:solidFill>
                <a:effectLst/>
                <a:latin typeface="+mn-lt"/>
                <a:ea typeface="+mn-ea"/>
                <a:cs typeface="+mn-cs"/>
              </a:rPr>
              <a:t> </a:t>
            </a:r>
          </a:p>
          <a:p>
            <a:endParaRPr lang="en-US"/>
          </a:p>
        </p:txBody>
      </p:sp>
      <p:sp>
        <p:nvSpPr>
          <p:cNvPr id="4" name="Slide Number Placeholder 3">
            <a:extLst>
              <a:ext uri="{FF2B5EF4-FFF2-40B4-BE49-F238E27FC236}">
                <a16:creationId xmlns:a16="http://schemas.microsoft.com/office/drawing/2014/main" id="{161CF1B0-04F5-3818-DE8E-54332EA38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8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4829-E71A-B2F5-4BEE-E59B81809A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717AD-2721-9D7E-0752-C5E04C201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9EECCF-690E-5A6B-85DC-7951DB1B2429}"/>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D1525B1D-F685-59F5-EB3E-4D30B7999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9C82D-6068-47EE-32EE-3A0BEDBA1AA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96008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0E92-07BC-6137-C8EA-7AD9A5069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F9DCA6-415A-81C4-5A5E-474505A47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53CB2-307B-4F65-6333-57A37084E143}"/>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2B1E795C-F644-32D6-C4A1-CDBA9A0C2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46145-EA38-6534-17C5-FF87D8E01298}"/>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2167147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3_Custom Layout">
    <p:bg>
      <p:bgRef idx="1002">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C73BC1-E93A-6F40-A722-40743F271589}"/>
              </a:ext>
            </a:extLst>
          </p:cNvPr>
          <p:cNvSpPr>
            <a:spLocks noGrp="1"/>
          </p:cNvSpPr>
          <p:nvPr>
            <p:ph type="pic" sz="quarter" idx="12"/>
          </p:nvPr>
        </p:nvSpPr>
        <p:spPr>
          <a:xfrm>
            <a:off x="0" y="0"/>
            <a:ext cx="12192000" cy="6858000"/>
          </a:xfrm>
          <a:prstGeom prst="rect">
            <a:avLst/>
          </a:prstGeom>
          <a:noFill/>
        </p:spPr>
        <p:txBody>
          <a:bodyPr/>
          <a:lstStyle/>
          <a:p>
            <a:r>
              <a:rPr lang="en-US"/>
              <a:t>Click icon to add picture</a:t>
            </a:r>
          </a:p>
        </p:txBody>
      </p:sp>
      <p:sp>
        <p:nvSpPr>
          <p:cNvPr id="3" name="Footer Placeholder 2">
            <a:extLst>
              <a:ext uri="{FF2B5EF4-FFF2-40B4-BE49-F238E27FC236}">
                <a16:creationId xmlns:a16="http://schemas.microsoft.com/office/drawing/2014/main" id="{F0A3F218-A85A-D341-B436-5E1FC5685F27}"/>
              </a:ext>
            </a:extLst>
          </p:cNvPr>
          <p:cNvSpPr>
            <a:spLocks noGrp="1"/>
          </p:cNvSpPr>
          <p:nvPr>
            <p:ph type="ftr" sz="quarter" idx="10"/>
          </p:nvPr>
        </p:nvSpPr>
        <p:spPr/>
        <p:txBody>
          <a:bodyPr/>
          <a:lstStyle/>
          <a:p>
            <a:r>
              <a:rPr lang="en-US"/>
              <a:t>FOOTER TITLE</a:t>
            </a:r>
          </a:p>
        </p:txBody>
      </p:sp>
      <p:sp>
        <p:nvSpPr>
          <p:cNvPr id="4" name="Slide Number Placeholder 3">
            <a:extLst>
              <a:ext uri="{FF2B5EF4-FFF2-40B4-BE49-F238E27FC236}">
                <a16:creationId xmlns:a16="http://schemas.microsoft.com/office/drawing/2014/main" id="{26ADFE2D-C261-5149-A700-D778DD3E9906}"/>
              </a:ext>
            </a:extLst>
          </p:cNvPr>
          <p:cNvSpPr>
            <a:spLocks noGrp="1"/>
          </p:cNvSpPr>
          <p:nvPr>
            <p:ph type="sldNum" sz="quarter" idx="11"/>
          </p:nvPr>
        </p:nvSpPr>
        <p:spPr/>
        <p:txBody>
          <a:bodyPr/>
          <a:lstStyle/>
          <a:p>
            <a:fld id="{A2C141B7-BD77-B440-B1C3-EE51A27B9C10}" type="slidenum">
              <a:rPr lang="en-US" smtClean="0"/>
              <a:pPr/>
              <a:t>‹#›</a:t>
            </a:fld>
            <a:endParaRPr lang="en-US"/>
          </a:p>
        </p:txBody>
      </p:sp>
      <p:pic>
        <p:nvPicPr>
          <p:cNvPr id="6" name="Picture 5" descr="A screenshot of a cell phone&#10;&#10;Description automatically generated">
            <a:extLst>
              <a:ext uri="{FF2B5EF4-FFF2-40B4-BE49-F238E27FC236}">
                <a16:creationId xmlns:a16="http://schemas.microsoft.com/office/drawing/2014/main" id="{468C3E27-D065-49C2-8FD9-F4E311D2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20" y="5497596"/>
            <a:ext cx="1110769" cy="1269451"/>
          </a:xfrm>
          <a:prstGeom prst="rect">
            <a:avLst/>
          </a:prstGeom>
        </p:spPr>
      </p:pic>
    </p:spTree>
    <p:extLst>
      <p:ext uri="{BB962C8B-B14F-4D97-AF65-F5344CB8AC3E}">
        <p14:creationId xmlns:p14="http://schemas.microsoft.com/office/powerpoint/2010/main" val="282759631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69E9E-6BD2-EA23-9AAF-1A7E4E5481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A91607-00AC-67BE-85B0-F02A63E94B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A3623-4578-AABB-5E93-19ACC57E76B9}"/>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4F79886F-84C3-5AC6-B023-7B795E825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63CA3-E158-5B0E-2127-CA5443BA979F}"/>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41286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75843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30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288535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665026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29323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9572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275861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2281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A641-B461-8385-B281-DD4CA44DC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3F8C4-D61F-E270-D37F-443D81AB8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F9AA4-4D70-12E4-E327-F2D835089C85}"/>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ECCD0EEF-ED1F-947C-BB18-83CF87FC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205EC-C701-C245-BF8D-43F3EBC2567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71789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505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695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310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62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 Lin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82118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55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691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706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7973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34159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A2AF-A16B-A315-24EB-1652CB822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5E44BA-F527-06E1-353E-06FF92DB22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F9E95-20B0-AB86-DFF2-5E30E0C15F53}"/>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C1D44A7A-C8B4-4914-13B3-32C76EE4B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A86EE-6CB0-57C0-F12B-C735AB52F02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689286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2355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1"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62719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01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640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2F3D5649-D394-47B1-E95A-75248D1BAA8A}"/>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486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99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498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426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097761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2491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9134-EEFF-8DBB-6248-BF30E4EF8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53C35-0BB8-81D4-09D7-7CBD6FBC3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C583F-7BBA-426A-623B-7BA2843F3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BFBCA-78B2-353E-8D2B-962365B72484}"/>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6" name="Footer Placeholder 5">
            <a:extLst>
              <a:ext uri="{FF2B5EF4-FFF2-40B4-BE49-F238E27FC236}">
                <a16:creationId xmlns:a16="http://schemas.microsoft.com/office/drawing/2014/main" id="{AF8726F9-A827-36FA-9580-756E46C92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8F8ED-07CE-0449-2054-517A6A9C99D5}"/>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50240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4225902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447903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850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8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913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810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B55E0B5-2FF6-452E-5095-FF862887B89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spTree>
    <p:extLst>
      <p:ext uri="{BB962C8B-B14F-4D97-AF65-F5344CB8AC3E}">
        <p14:creationId xmlns:p14="http://schemas.microsoft.com/office/powerpoint/2010/main" val="1377816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E8507F21-193B-94DE-3032-CE9335B587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9214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89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7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27AF-D917-1D19-54B5-5F2614DA7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3856E2-DE52-861A-211B-06EB3789F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D4D54-4CEE-0A54-4BB7-6E640BE5B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6C85C-2E2D-6896-7D33-8300F73DE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E7AB1E-CCD4-E9C0-EBB1-6DCF26AE8B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8E1A4-682E-3929-4E23-433C4C78497C}"/>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8" name="Footer Placeholder 7">
            <a:extLst>
              <a:ext uri="{FF2B5EF4-FFF2-40B4-BE49-F238E27FC236}">
                <a16:creationId xmlns:a16="http://schemas.microsoft.com/office/drawing/2014/main" id="{E800A5F6-2BBC-C650-A905-776F752064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BC02BE-79B2-1E47-4069-ACC262924B79}"/>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30046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21404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67528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86385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20279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665572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308272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11567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401937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89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63F1-313E-5448-F142-93C421927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195FD0-FC81-F5F1-9EC9-D69A4A5C9A1E}"/>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4" name="Footer Placeholder 3">
            <a:extLst>
              <a:ext uri="{FF2B5EF4-FFF2-40B4-BE49-F238E27FC236}">
                <a16:creationId xmlns:a16="http://schemas.microsoft.com/office/drawing/2014/main" id="{6A7E0B8F-B79B-8640-E4D4-6D656495C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1C6FB8-E960-91CE-141C-386836CEADB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851543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899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393732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526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383830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8383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650240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917637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590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081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0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9CF00-FB2C-A6D3-87A7-022F9BC36682}"/>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3" name="Footer Placeholder 2">
            <a:extLst>
              <a:ext uri="{FF2B5EF4-FFF2-40B4-BE49-F238E27FC236}">
                <a16:creationId xmlns:a16="http://schemas.microsoft.com/office/drawing/2014/main" id="{42B5EBAE-A13F-27CA-2444-CA74699C3B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07E13-A5D2-97A0-56B3-A5F27F2419EB}"/>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90496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 Line and Bullets">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50566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624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77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5362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921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0737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3177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114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704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05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6C45-8546-64CB-7D98-C09469809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78516-0C00-7FA2-B71B-1D33715A0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5CAF8-D0C3-2ED9-C450-AC0887BD8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14C0A-D7D3-4312-BCE2-DD70A0492D38}"/>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6" name="Footer Placeholder 5">
            <a:extLst>
              <a:ext uri="{FF2B5EF4-FFF2-40B4-BE49-F238E27FC236}">
                <a16:creationId xmlns:a16="http://schemas.microsoft.com/office/drawing/2014/main" id="{FD09EADC-A5A3-5743-BE5B-75C998F85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8F69D-4883-FF51-4640-5E36FB7CE9DE}"/>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3157205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463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637793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735218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884398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504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510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25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2474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13AD-EB5C-80EF-D34F-F1B1CCC42BEE}"/>
              </a:ext>
            </a:extLst>
          </p:cNvPr>
          <p:cNvSpPr>
            <a:spLocks noGrp="1"/>
          </p:cNvSpPr>
          <p:nvPr>
            <p:ph type="title"/>
          </p:nvPr>
        </p:nvSpPr>
        <p:spPr>
          <a:xfrm>
            <a:off x="914400" y="804672"/>
            <a:ext cx="3932237" cy="1014892"/>
          </a:xfrm>
          <a:prstGeom prst="rect">
            <a:avLst/>
          </a:prstGeo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74317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65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492F-7F45-91EA-FCEF-11B429061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A115C-0BBF-0DDD-B6C4-95A00D7FAA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1F25F-BEB1-FC96-264A-41389C174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FC46B-1279-7370-B43F-609378BB11FB}"/>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6" name="Footer Placeholder 5">
            <a:extLst>
              <a:ext uri="{FF2B5EF4-FFF2-40B4-BE49-F238E27FC236}">
                <a16:creationId xmlns:a16="http://schemas.microsoft.com/office/drawing/2014/main" id="{B6342518-AF9F-CA62-2FC3-D4E697D7D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2E973-1A19-60B4-39C8-8CF4189F741D}"/>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714317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033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837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834366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73905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00471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023142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540977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39639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DB57581D-AE15-C9AD-2A13-1C5DE2390F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1511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36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image" Target="../media/image1.png"/><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image" Target="../media/image6.png"/><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theme" Target="../theme/theme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483B7-4C7F-F4ED-2A0A-CBC85FA07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63B23-1476-9965-2FE2-BA98106D6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8AF8B-7A4D-AC46-E7AB-B121C638F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45D66ACF-73BE-0832-1ED0-375207DFB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C12D9B8-3B56-D3B3-3F26-42B55C2F7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3DF221-FE3D-4A18-AA8F-117324842085}" type="slidenum">
              <a:rPr lang="en-US" smtClean="0"/>
              <a:t>‹#›</a:t>
            </a:fld>
            <a:endParaRPr lang="en-US"/>
          </a:p>
        </p:txBody>
      </p:sp>
    </p:spTree>
    <p:extLst>
      <p:ext uri="{BB962C8B-B14F-4D97-AF65-F5344CB8AC3E}">
        <p14:creationId xmlns:p14="http://schemas.microsoft.com/office/powerpoint/2010/main" val="524421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5332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 id="2147483663" r:id="rId4"/>
    <p:sldLayoutId id="2147483664" r:id="rId5"/>
    <p:sldLayoutId id="2147483665" r:id="rId6"/>
    <p:sldLayoutId id="2147483666" r:id="rId7"/>
    <p:sldLayoutId id="2147483703" r:id="rId8"/>
    <p:sldLayoutId id="2147483667" r:id="rId9"/>
    <p:sldLayoutId id="2147483668" r:id="rId10"/>
    <p:sldLayoutId id="2147483669" r:id="rId11"/>
    <p:sldLayoutId id="2147483705" r:id="rId12"/>
    <p:sldLayoutId id="2147483670" r:id="rId13"/>
    <p:sldLayoutId id="2147483671" r:id="rId14"/>
    <p:sldLayoutId id="2147483672" r:id="rId15"/>
    <p:sldLayoutId id="2147483706" r:id="rId16"/>
    <p:sldLayoutId id="2147483673" r:id="rId17"/>
    <p:sldLayoutId id="2147483674" r:id="rId18"/>
    <p:sldLayoutId id="2147483675" r:id="rId19"/>
    <p:sldLayoutId id="2147483707" r:id="rId20"/>
    <p:sldLayoutId id="2147483676" r:id="rId21"/>
    <p:sldLayoutId id="2147483677" r:id="rId22"/>
    <p:sldLayoutId id="2147483678" r:id="rId23"/>
    <p:sldLayoutId id="2147483679" r:id="rId24"/>
    <p:sldLayoutId id="2147483708" r:id="rId25"/>
    <p:sldLayoutId id="2147483680" r:id="rId26"/>
    <p:sldLayoutId id="2147483681" r:id="rId27"/>
    <p:sldLayoutId id="2147483682" r:id="rId28"/>
    <p:sldLayoutId id="2147483683" r:id="rId29"/>
    <p:sldLayoutId id="2147483709" r:id="rId30"/>
    <p:sldLayoutId id="2147483684" r:id="rId31"/>
    <p:sldLayoutId id="2147483685" r:id="rId32"/>
    <p:sldLayoutId id="2147483686" r:id="rId33"/>
    <p:sldLayoutId id="2147483710"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700" r:id="rId43"/>
    <p:sldLayoutId id="2147483695" r:id="rId44"/>
    <p:sldLayoutId id="2147483696" r:id="rId45"/>
    <p:sldLayoutId id="2147483697" r:id="rId46"/>
    <p:sldLayoutId id="2147483701" r:id="rId47"/>
    <p:sldLayoutId id="2147483698" r:id="rId48"/>
    <p:sldLayoutId id="2147483699" r:id="rId49"/>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5888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EE2_13725AB9.xml"/><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2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ED4_7C566019.xml"/><Relationship Id="rId2" Type="http://schemas.openxmlformats.org/officeDocument/2006/relationships/notesSlide" Target="../notesSlides/notesSlide12.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E_8758B2F0.xm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5.xml"/><Relationship Id="rId5" Type="http://schemas.openxmlformats.org/officeDocument/2006/relationships/image" Target="../media/image5.png"/><Relationship Id="rId4" Type="http://schemas.openxmlformats.org/officeDocument/2006/relationships/hyperlink" Target="https://www.freepik.com/premium-ai-image/happy-children-playing-with-water-bubbles_166270131.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C82E8-A8C8-0778-79E3-D050CF7EE768}"/>
              </a:ext>
            </a:extLst>
          </p:cNvPr>
          <p:cNvPicPr>
            <a:picLocks noChangeAspect="1"/>
          </p:cNvPicPr>
          <p:nvPr/>
        </p:nvPicPr>
        <p:blipFill>
          <a:blip r:embed="rId3"/>
          <a:stretch>
            <a:fillRect/>
          </a:stretch>
        </p:blipFill>
        <p:spPr>
          <a:xfrm>
            <a:off x="0" y="-297"/>
            <a:ext cx="12192000" cy="6858000"/>
          </a:xfrm>
          <a:prstGeom prst="rect">
            <a:avLst/>
          </a:prstGeom>
        </p:spPr>
      </p:pic>
    </p:spTree>
    <p:extLst>
      <p:ext uri="{BB962C8B-B14F-4D97-AF65-F5344CB8AC3E}">
        <p14:creationId xmlns:p14="http://schemas.microsoft.com/office/powerpoint/2010/main" val="182328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E8E6B-6729-5789-135F-A513B89ED87D}"/>
              </a:ext>
            </a:extLst>
          </p:cNvPr>
          <p:cNvPicPr>
            <a:picLocks noChangeAspect="1"/>
          </p:cNvPicPr>
          <p:nvPr/>
        </p:nvPicPr>
        <p:blipFill>
          <a:blip r:embed="rId4"/>
          <a:stretch>
            <a:fillRect/>
          </a:stretch>
        </p:blipFill>
        <p:spPr>
          <a:xfrm>
            <a:off x="-528" y="0"/>
            <a:ext cx="12192528" cy="6858297"/>
          </a:xfrm>
          <a:prstGeom prst="rect">
            <a:avLst/>
          </a:prstGeom>
        </p:spPr>
      </p:pic>
    </p:spTree>
    <p:extLst>
      <p:ext uri="{BB962C8B-B14F-4D97-AF65-F5344CB8AC3E}">
        <p14:creationId xmlns:p14="http://schemas.microsoft.com/office/powerpoint/2010/main" val="77668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E84EA-FBC7-A74B-0522-3F6D2BE4C9CE}"/>
              </a:ext>
            </a:extLst>
          </p:cNvPr>
          <p:cNvPicPr>
            <a:picLocks noChangeAspect="1"/>
          </p:cNvPicPr>
          <p:nvPr/>
        </p:nvPicPr>
        <p:blipFill>
          <a:blip r:embed="rId5"/>
          <a:stretch>
            <a:fillRect/>
          </a:stretch>
        </p:blipFill>
        <p:spPr>
          <a:xfrm>
            <a:off x="0" y="-297"/>
            <a:ext cx="12192000" cy="6858000"/>
          </a:xfrm>
          <a:prstGeom prst="rect">
            <a:avLst/>
          </a:prstGeom>
        </p:spPr>
      </p:pic>
    </p:spTree>
    <p:extLst>
      <p:ext uri="{BB962C8B-B14F-4D97-AF65-F5344CB8AC3E}">
        <p14:creationId xmlns:p14="http://schemas.microsoft.com/office/powerpoint/2010/main" val="32626143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C43F08-4B29-09A1-AC66-1E70E792AFBC}"/>
              </a:ext>
            </a:extLst>
          </p:cNvPr>
          <p:cNvPicPr>
            <a:picLocks noChangeAspect="1"/>
          </p:cNvPicPr>
          <p:nvPr/>
        </p:nvPicPr>
        <p:blipFill>
          <a:blip r:embed="rId5"/>
          <a:stretch>
            <a:fillRect/>
          </a:stretch>
        </p:blipFill>
        <p:spPr>
          <a:xfrm>
            <a:off x="-528" y="0"/>
            <a:ext cx="12192528" cy="6858297"/>
          </a:xfrm>
          <a:prstGeom prst="rect">
            <a:avLst/>
          </a:prstGeom>
        </p:spPr>
      </p:pic>
    </p:spTree>
    <p:extLst>
      <p:ext uri="{BB962C8B-B14F-4D97-AF65-F5344CB8AC3E}">
        <p14:creationId xmlns:p14="http://schemas.microsoft.com/office/powerpoint/2010/main" val="208603548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6BF9-FB11-077F-8547-692DC6D8DA4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685C16-C42E-F334-F048-35FCF7117ED0}"/>
              </a:ext>
            </a:extLst>
          </p:cNvPr>
          <p:cNvPicPr>
            <a:picLocks noChangeAspect="1"/>
          </p:cNvPicPr>
          <p:nvPr/>
        </p:nvPicPr>
        <p:blipFill>
          <a:blip r:embed="rId4"/>
          <a:stretch>
            <a:fillRect/>
          </a:stretch>
        </p:blipFill>
        <p:spPr>
          <a:xfrm>
            <a:off x="-528" y="-297"/>
            <a:ext cx="12192528" cy="6858297"/>
          </a:xfrm>
          <a:prstGeom prst="rect">
            <a:avLst/>
          </a:prstGeom>
        </p:spPr>
      </p:pic>
    </p:spTree>
    <p:extLst>
      <p:ext uri="{BB962C8B-B14F-4D97-AF65-F5344CB8AC3E}">
        <p14:creationId xmlns:p14="http://schemas.microsoft.com/office/powerpoint/2010/main" val="227073713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F8C5-1FE5-8326-7762-6F4D704F805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26268248-386B-3403-B331-AF006B832128}"/>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353134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6381F2-C2F2-05C9-DFE4-F3382ADAC15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7ED68A-8A60-B2D6-DA78-1366692482FE}"/>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7997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47622-365B-62B9-13B9-059FD0476C6D}"/>
              </a:ext>
            </a:extLst>
          </p:cNvPr>
          <p:cNvPicPr>
            <a:picLocks noChangeAspect="1"/>
          </p:cNvPicPr>
          <p:nvPr/>
        </p:nvPicPr>
        <p:blipFill>
          <a:blip r:embed="rId4"/>
          <a:stretch>
            <a:fillRect/>
          </a:stretch>
        </p:blipFill>
        <p:spPr>
          <a:xfrm>
            <a:off x="0" y="-297"/>
            <a:ext cx="12192000" cy="6858000"/>
          </a:xfrm>
          <a:prstGeom prst="rect">
            <a:avLst/>
          </a:prstGeom>
        </p:spPr>
      </p:pic>
    </p:spTree>
    <p:extLst>
      <p:ext uri="{BB962C8B-B14F-4D97-AF65-F5344CB8AC3E}">
        <p14:creationId xmlns:p14="http://schemas.microsoft.com/office/powerpoint/2010/main" val="107666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45B741-A925-DE8D-B10E-4EFBAA1A8E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DAD67C-21E4-376B-11A0-EC5673398F76}"/>
              </a:ext>
            </a:extLst>
          </p:cNvPr>
          <p:cNvPicPr>
            <a:picLocks noChangeAspect="1"/>
          </p:cNvPicPr>
          <p:nvPr/>
        </p:nvPicPr>
        <p:blipFill>
          <a:blip r:embed="rId4"/>
          <a:stretch>
            <a:fillRect/>
          </a:stretch>
        </p:blipFill>
        <p:spPr>
          <a:xfrm>
            <a:off x="0" y="-297"/>
            <a:ext cx="12192000" cy="6858000"/>
          </a:xfrm>
          <a:prstGeom prst="rect">
            <a:avLst/>
          </a:prstGeom>
        </p:spPr>
      </p:pic>
    </p:spTree>
    <p:extLst>
      <p:ext uri="{BB962C8B-B14F-4D97-AF65-F5344CB8AC3E}">
        <p14:creationId xmlns:p14="http://schemas.microsoft.com/office/powerpoint/2010/main" val="59618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8078C-F273-A765-B6C5-10BDD1CFE4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0568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FD509-04DA-74B8-B00B-B83C1F96BDFF}"/>
              </a:ext>
            </a:extLst>
          </p:cNvPr>
          <p:cNvPicPr>
            <a:picLocks noChangeAspect="1"/>
          </p:cNvPicPr>
          <p:nvPr/>
        </p:nvPicPr>
        <p:blipFill>
          <a:blip r:embed="rId3"/>
          <a:stretch>
            <a:fillRect/>
          </a:stretch>
        </p:blipFill>
        <p:spPr>
          <a:xfrm>
            <a:off x="-10006" y="-38100"/>
            <a:ext cx="12250232" cy="6896100"/>
          </a:xfrm>
          <a:prstGeom prst="rect">
            <a:avLst/>
          </a:prstGeom>
        </p:spPr>
      </p:pic>
    </p:spTree>
    <p:extLst>
      <p:ext uri="{BB962C8B-B14F-4D97-AF65-F5344CB8AC3E}">
        <p14:creationId xmlns:p14="http://schemas.microsoft.com/office/powerpoint/2010/main" val="2636430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C74-42FE-B180-4D71-03B0DE590B10}"/>
              </a:ext>
            </a:extLst>
          </p:cNvPr>
          <p:cNvSpPr>
            <a:spLocks noGrp="1"/>
          </p:cNvSpPr>
          <p:nvPr>
            <p:ph type="title" idx="4294967295"/>
          </p:nvPr>
        </p:nvSpPr>
        <p:spPr>
          <a:xfrm>
            <a:off x="914400" y="804672"/>
            <a:ext cx="10515600" cy="566928"/>
          </a:xfrm>
        </p:spPr>
        <p:txBody>
          <a:bodyPr/>
          <a:lstStyle/>
          <a:p>
            <a:endParaRPr lang="en-US"/>
          </a:p>
        </p:txBody>
      </p:sp>
      <p:sp>
        <p:nvSpPr>
          <p:cNvPr id="3" name="Content Placeholder 2">
            <a:extLst>
              <a:ext uri="{FF2B5EF4-FFF2-40B4-BE49-F238E27FC236}">
                <a16:creationId xmlns:a16="http://schemas.microsoft.com/office/drawing/2014/main" id="{2D77B1C4-5A75-2B23-25FD-4BCF5FF403A1}"/>
              </a:ext>
            </a:extLst>
          </p:cNvPr>
          <p:cNvSpPr>
            <a:spLocks noGrp="1"/>
          </p:cNvSpPr>
          <p:nvPr>
            <p:ph idx="1"/>
          </p:nvPr>
        </p:nvSpPr>
        <p:spPr/>
        <p:txBody>
          <a:bodyPr/>
          <a:lstStyle/>
          <a:p>
            <a:endParaRPr lang="en-US"/>
          </a:p>
        </p:txBody>
      </p:sp>
      <p:pic>
        <p:nvPicPr>
          <p:cNvPr id="4" name="Picture 3" descr="A picture containing person, little, playground&#10;&#10;Description automatically generated">
            <a:extLst>
              <a:ext uri="{FF2B5EF4-FFF2-40B4-BE49-F238E27FC236}">
                <a16:creationId xmlns:a16="http://schemas.microsoft.com/office/drawing/2014/main" id="{261CEEA4-3459-F13F-0039-617A906AC805}"/>
              </a:ext>
            </a:extLst>
          </p:cNvPr>
          <p:cNvPicPr>
            <a:picLocks noChangeAspect="1"/>
          </p:cNvPicPr>
          <p:nvPr/>
        </p:nvPicPr>
        <p:blipFill rotWithShape="1">
          <a:blip r:embed="rId3">
            <a:alphaModFix/>
          </a:blip>
          <a:srcRect t="4680" b="16346"/>
          <a:stretch/>
        </p:blipFill>
        <p:spPr>
          <a:xfrm>
            <a:off x="0" y="0"/>
            <a:ext cx="12192000" cy="6858000"/>
          </a:xfrm>
          <a:prstGeom prst="rect">
            <a:avLst/>
          </a:prstGeom>
        </p:spPr>
      </p:pic>
      <p:sp>
        <p:nvSpPr>
          <p:cNvPr id="5" name="TextBox 4">
            <a:extLst>
              <a:ext uri="{FF2B5EF4-FFF2-40B4-BE49-F238E27FC236}">
                <a16:creationId xmlns:a16="http://schemas.microsoft.com/office/drawing/2014/main" id="{122D74FB-FBF8-C8B6-9F5E-FBDBC8A7DB4F}"/>
              </a:ext>
            </a:extLst>
          </p:cNvPr>
          <p:cNvSpPr txBox="1"/>
          <p:nvPr/>
        </p:nvSpPr>
        <p:spPr>
          <a:xfrm>
            <a:off x="983412" y="4606506"/>
            <a:ext cx="102251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Myriad Pro" panose="020B0503030403020204" pitchFamily="34" charset="0"/>
                <a:ea typeface="+mn-ea"/>
                <a:cs typeface="+mn-cs"/>
              </a:rPr>
              <a:t>WHAT IS POSSIBLE?</a:t>
            </a:r>
          </a:p>
        </p:txBody>
      </p:sp>
    </p:spTree>
    <p:extLst>
      <p:ext uri="{BB962C8B-B14F-4D97-AF65-F5344CB8AC3E}">
        <p14:creationId xmlns:p14="http://schemas.microsoft.com/office/powerpoint/2010/main" val="2027883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DF2D0-B958-E5F2-355E-FF8D2CBE13FE}"/>
            </a:ext>
          </a:extLst>
        </p:cNvPr>
        <p:cNvGrpSpPr/>
        <p:nvPr/>
      </p:nvGrpSpPr>
      <p:grpSpPr>
        <a:xfrm>
          <a:off x="0" y="0"/>
          <a:ext cx="0" cy="0"/>
          <a:chOff x="0" y="0"/>
          <a:chExt cx="0" cy="0"/>
        </a:xfrm>
      </p:grpSpPr>
      <p:pic>
        <p:nvPicPr>
          <p:cNvPr id="2" name="Picture 1" descr="A close up of a baby&#10;&#10;Description automatically generated">
            <a:extLst>
              <a:ext uri="{FF2B5EF4-FFF2-40B4-BE49-F238E27FC236}">
                <a16:creationId xmlns:a16="http://schemas.microsoft.com/office/drawing/2014/main" id="{9E1376CF-5105-FFCA-B4D2-142D3C12C6CE}"/>
              </a:ext>
            </a:extLst>
          </p:cNvPr>
          <p:cNvPicPr>
            <a:picLocks noChangeAspect="1"/>
          </p:cNvPicPr>
          <p:nvPr/>
        </p:nvPicPr>
        <p:blipFill rotWithShape="1">
          <a:blip r:embed="rId3"/>
          <a:srcRect t="9210" b="6203"/>
          <a:stretch/>
        </p:blipFill>
        <p:spPr>
          <a:xfrm>
            <a:off x="20" y="10"/>
            <a:ext cx="12191980" cy="6857990"/>
          </a:xfrm>
          <a:prstGeom prst="rect">
            <a:avLst/>
          </a:prstGeom>
          <a:noFill/>
        </p:spPr>
      </p:pic>
      <p:sp>
        <p:nvSpPr>
          <p:cNvPr id="3" name="TextBox 2">
            <a:extLst>
              <a:ext uri="{FF2B5EF4-FFF2-40B4-BE49-F238E27FC236}">
                <a16:creationId xmlns:a16="http://schemas.microsoft.com/office/drawing/2014/main" id="{96106F2E-353F-BCC8-68D5-ED6F11863351}"/>
              </a:ext>
            </a:extLst>
          </p:cNvPr>
          <p:cNvSpPr txBox="1"/>
          <p:nvPr/>
        </p:nvSpPr>
        <p:spPr>
          <a:xfrm>
            <a:off x="146162" y="5054751"/>
            <a:ext cx="76201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300" normalizeH="0" baseline="0" noProof="0">
                <a:ln>
                  <a:noFill/>
                </a:ln>
                <a:solidFill>
                  <a:prstClr val="white"/>
                </a:solidFill>
                <a:effectLst/>
                <a:uLnTx/>
                <a:uFillTx/>
                <a:latin typeface="Knockout 67 Full Bantamwt" panose="02000508020000020004" pitchFamily="50" charset="0"/>
                <a:ea typeface="+mn-ea"/>
                <a:cs typeface="+mn-cs"/>
              </a:rPr>
              <a:t>QUESTIONS?</a:t>
            </a:r>
          </a:p>
        </p:txBody>
      </p:sp>
    </p:spTree>
    <p:extLst>
      <p:ext uri="{BB962C8B-B14F-4D97-AF65-F5344CB8AC3E}">
        <p14:creationId xmlns:p14="http://schemas.microsoft.com/office/powerpoint/2010/main" val="173555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2C9E33-7E44-C4C2-3392-044B4EA4FC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062"/>
          <a:stretch/>
        </p:blipFill>
        <p:spPr>
          <a:xfrm>
            <a:off x="8005777" y="960293"/>
            <a:ext cx="3178892" cy="5042328"/>
          </a:xfrm>
          <a:custGeom>
            <a:avLst/>
            <a:gdLst>
              <a:gd name="connsiteX0" fmla="*/ 0 w 3178892"/>
              <a:gd name="connsiteY0" fmla="*/ 0 h 5042328"/>
              <a:gd name="connsiteX1" fmla="*/ 434449 w 3178892"/>
              <a:gd name="connsiteY1" fmla="*/ 0 h 5042328"/>
              <a:gd name="connsiteX2" fmla="*/ 996053 w 3178892"/>
              <a:gd name="connsiteY2" fmla="*/ 0 h 5042328"/>
              <a:gd name="connsiteX3" fmla="*/ 1494079 w 3178892"/>
              <a:gd name="connsiteY3" fmla="*/ 0 h 5042328"/>
              <a:gd name="connsiteX4" fmla="*/ 2023895 w 3178892"/>
              <a:gd name="connsiteY4" fmla="*/ 0 h 5042328"/>
              <a:gd name="connsiteX5" fmla="*/ 2617288 w 3178892"/>
              <a:gd name="connsiteY5" fmla="*/ 0 h 5042328"/>
              <a:gd name="connsiteX6" fmla="*/ 3178892 w 3178892"/>
              <a:gd name="connsiteY6" fmla="*/ 0 h 5042328"/>
              <a:gd name="connsiteX7" fmla="*/ 3178892 w 3178892"/>
              <a:gd name="connsiteY7" fmla="*/ 610682 h 5042328"/>
              <a:gd name="connsiteX8" fmla="*/ 3178892 w 3178892"/>
              <a:gd name="connsiteY8" fmla="*/ 1070094 h 5042328"/>
              <a:gd name="connsiteX9" fmla="*/ 3178892 w 3178892"/>
              <a:gd name="connsiteY9" fmla="*/ 1579929 h 5042328"/>
              <a:gd name="connsiteX10" fmla="*/ 3178892 w 3178892"/>
              <a:gd name="connsiteY10" fmla="*/ 2140188 h 5042328"/>
              <a:gd name="connsiteX11" fmla="*/ 3178892 w 3178892"/>
              <a:gd name="connsiteY11" fmla="*/ 2599600 h 5042328"/>
              <a:gd name="connsiteX12" fmla="*/ 3178892 w 3178892"/>
              <a:gd name="connsiteY12" fmla="*/ 3260705 h 5042328"/>
              <a:gd name="connsiteX13" fmla="*/ 3178892 w 3178892"/>
              <a:gd name="connsiteY13" fmla="*/ 3820964 h 5042328"/>
              <a:gd name="connsiteX14" fmla="*/ 3178892 w 3178892"/>
              <a:gd name="connsiteY14" fmla="*/ 4482069 h 5042328"/>
              <a:gd name="connsiteX15" fmla="*/ 3178892 w 3178892"/>
              <a:gd name="connsiteY15" fmla="*/ 5042328 h 5042328"/>
              <a:gd name="connsiteX16" fmla="*/ 2680866 w 3178892"/>
              <a:gd name="connsiteY16" fmla="*/ 5042328 h 5042328"/>
              <a:gd name="connsiteX17" fmla="*/ 2182839 w 3178892"/>
              <a:gd name="connsiteY17" fmla="*/ 5042328 h 5042328"/>
              <a:gd name="connsiteX18" fmla="*/ 1621235 w 3178892"/>
              <a:gd name="connsiteY18" fmla="*/ 5042328 h 5042328"/>
              <a:gd name="connsiteX19" fmla="*/ 1091420 w 3178892"/>
              <a:gd name="connsiteY19" fmla="*/ 5042328 h 5042328"/>
              <a:gd name="connsiteX20" fmla="*/ 498026 w 3178892"/>
              <a:gd name="connsiteY20" fmla="*/ 5042328 h 5042328"/>
              <a:gd name="connsiteX21" fmla="*/ 0 w 3178892"/>
              <a:gd name="connsiteY21" fmla="*/ 5042328 h 5042328"/>
              <a:gd name="connsiteX22" fmla="*/ 0 w 3178892"/>
              <a:gd name="connsiteY22" fmla="*/ 4431646 h 5042328"/>
              <a:gd name="connsiteX23" fmla="*/ 0 w 3178892"/>
              <a:gd name="connsiteY23" fmla="*/ 3871387 h 5042328"/>
              <a:gd name="connsiteX24" fmla="*/ 0 w 3178892"/>
              <a:gd name="connsiteY24" fmla="*/ 3260705 h 5042328"/>
              <a:gd name="connsiteX25" fmla="*/ 0 w 3178892"/>
              <a:gd name="connsiteY25" fmla="*/ 2700447 h 5042328"/>
              <a:gd name="connsiteX26" fmla="*/ 0 w 3178892"/>
              <a:gd name="connsiteY26" fmla="*/ 2140188 h 5042328"/>
              <a:gd name="connsiteX27" fmla="*/ 0 w 3178892"/>
              <a:gd name="connsiteY27" fmla="*/ 1579929 h 5042328"/>
              <a:gd name="connsiteX28" fmla="*/ 0 w 3178892"/>
              <a:gd name="connsiteY28" fmla="*/ 1170941 h 5042328"/>
              <a:gd name="connsiteX29" fmla="*/ 0 w 3178892"/>
              <a:gd name="connsiteY29" fmla="*/ 560259 h 5042328"/>
              <a:gd name="connsiteX30" fmla="*/ 0 w 3178892"/>
              <a:gd name="connsiteY30" fmla="*/ 0 h 50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78892" h="5042328" fill="none" extrusionOk="0">
                <a:moveTo>
                  <a:pt x="0" y="0"/>
                </a:moveTo>
                <a:cubicBezTo>
                  <a:pt x="180101" y="-15168"/>
                  <a:pt x="337470" y="45074"/>
                  <a:pt x="434449" y="0"/>
                </a:cubicBezTo>
                <a:cubicBezTo>
                  <a:pt x="531428" y="-45074"/>
                  <a:pt x="725044" y="19944"/>
                  <a:pt x="996053" y="0"/>
                </a:cubicBezTo>
                <a:cubicBezTo>
                  <a:pt x="1267062" y="-19944"/>
                  <a:pt x="1306371" y="13698"/>
                  <a:pt x="1494079" y="0"/>
                </a:cubicBezTo>
                <a:cubicBezTo>
                  <a:pt x="1681787" y="-13698"/>
                  <a:pt x="1888367" y="56866"/>
                  <a:pt x="2023895" y="0"/>
                </a:cubicBezTo>
                <a:cubicBezTo>
                  <a:pt x="2159423" y="-56866"/>
                  <a:pt x="2354482" y="44588"/>
                  <a:pt x="2617288" y="0"/>
                </a:cubicBezTo>
                <a:cubicBezTo>
                  <a:pt x="2880094" y="-44588"/>
                  <a:pt x="2928379" y="24014"/>
                  <a:pt x="3178892" y="0"/>
                </a:cubicBezTo>
                <a:cubicBezTo>
                  <a:pt x="3216712" y="178009"/>
                  <a:pt x="3138481" y="375364"/>
                  <a:pt x="3178892" y="610682"/>
                </a:cubicBezTo>
                <a:cubicBezTo>
                  <a:pt x="3219303" y="846000"/>
                  <a:pt x="3125620" y="948830"/>
                  <a:pt x="3178892" y="1070094"/>
                </a:cubicBezTo>
                <a:cubicBezTo>
                  <a:pt x="3232164" y="1191358"/>
                  <a:pt x="3121292" y="1339805"/>
                  <a:pt x="3178892" y="1579929"/>
                </a:cubicBezTo>
                <a:cubicBezTo>
                  <a:pt x="3236492" y="1820053"/>
                  <a:pt x="3137557" y="1864249"/>
                  <a:pt x="3178892" y="2140188"/>
                </a:cubicBezTo>
                <a:cubicBezTo>
                  <a:pt x="3220227" y="2416127"/>
                  <a:pt x="3142741" y="2394430"/>
                  <a:pt x="3178892" y="2599600"/>
                </a:cubicBezTo>
                <a:cubicBezTo>
                  <a:pt x="3215043" y="2804770"/>
                  <a:pt x="3122455" y="3098757"/>
                  <a:pt x="3178892" y="3260705"/>
                </a:cubicBezTo>
                <a:cubicBezTo>
                  <a:pt x="3235329" y="3422654"/>
                  <a:pt x="3119538" y="3680782"/>
                  <a:pt x="3178892" y="3820964"/>
                </a:cubicBezTo>
                <a:cubicBezTo>
                  <a:pt x="3238246" y="3961146"/>
                  <a:pt x="3115195" y="4311995"/>
                  <a:pt x="3178892" y="4482069"/>
                </a:cubicBezTo>
                <a:cubicBezTo>
                  <a:pt x="3242589" y="4652144"/>
                  <a:pt x="3131575" y="4791288"/>
                  <a:pt x="3178892" y="5042328"/>
                </a:cubicBezTo>
                <a:cubicBezTo>
                  <a:pt x="3009885" y="5099762"/>
                  <a:pt x="2878631" y="4996357"/>
                  <a:pt x="2680866" y="5042328"/>
                </a:cubicBezTo>
                <a:cubicBezTo>
                  <a:pt x="2483101" y="5088299"/>
                  <a:pt x="2395581" y="5041602"/>
                  <a:pt x="2182839" y="5042328"/>
                </a:cubicBezTo>
                <a:cubicBezTo>
                  <a:pt x="1970097" y="5043054"/>
                  <a:pt x="1884596" y="5008137"/>
                  <a:pt x="1621235" y="5042328"/>
                </a:cubicBezTo>
                <a:cubicBezTo>
                  <a:pt x="1357874" y="5076519"/>
                  <a:pt x="1270243" y="5012836"/>
                  <a:pt x="1091420" y="5042328"/>
                </a:cubicBezTo>
                <a:cubicBezTo>
                  <a:pt x="912598" y="5071820"/>
                  <a:pt x="736865" y="5001260"/>
                  <a:pt x="498026" y="5042328"/>
                </a:cubicBezTo>
                <a:cubicBezTo>
                  <a:pt x="259187" y="5083396"/>
                  <a:pt x="232062" y="5013273"/>
                  <a:pt x="0" y="5042328"/>
                </a:cubicBezTo>
                <a:cubicBezTo>
                  <a:pt x="-68743" y="4765017"/>
                  <a:pt x="15035" y="4647436"/>
                  <a:pt x="0" y="4431646"/>
                </a:cubicBezTo>
                <a:cubicBezTo>
                  <a:pt x="-15035" y="4215856"/>
                  <a:pt x="3801" y="4054883"/>
                  <a:pt x="0" y="3871387"/>
                </a:cubicBezTo>
                <a:cubicBezTo>
                  <a:pt x="-3801" y="3687891"/>
                  <a:pt x="43189" y="3472507"/>
                  <a:pt x="0" y="3260705"/>
                </a:cubicBezTo>
                <a:cubicBezTo>
                  <a:pt x="-43189" y="3048903"/>
                  <a:pt x="65640" y="2913806"/>
                  <a:pt x="0" y="2700447"/>
                </a:cubicBezTo>
                <a:cubicBezTo>
                  <a:pt x="-65640" y="2487088"/>
                  <a:pt x="12725" y="2307562"/>
                  <a:pt x="0" y="2140188"/>
                </a:cubicBezTo>
                <a:cubicBezTo>
                  <a:pt x="-12725" y="1972814"/>
                  <a:pt x="45516" y="1829192"/>
                  <a:pt x="0" y="1579929"/>
                </a:cubicBezTo>
                <a:cubicBezTo>
                  <a:pt x="-45516" y="1330666"/>
                  <a:pt x="12247" y="1274137"/>
                  <a:pt x="0" y="1170941"/>
                </a:cubicBezTo>
                <a:cubicBezTo>
                  <a:pt x="-12247" y="1067745"/>
                  <a:pt x="26495" y="706776"/>
                  <a:pt x="0" y="560259"/>
                </a:cubicBezTo>
                <a:cubicBezTo>
                  <a:pt x="-26495" y="413742"/>
                  <a:pt x="16152" y="212721"/>
                  <a:pt x="0" y="0"/>
                </a:cubicBezTo>
                <a:close/>
              </a:path>
              <a:path w="3178892" h="5042328" stroke="0" extrusionOk="0">
                <a:moveTo>
                  <a:pt x="0" y="0"/>
                </a:moveTo>
                <a:cubicBezTo>
                  <a:pt x="135361" y="-28981"/>
                  <a:pt x="348312" y="4040"/>
                  <a:pt x="498026" y="0"/>
                </a:cubicBezTo>
                <a:cubicBezTo>
                  <a:pt x="647740" y="-4040"/>
                  <a:pt x="794673" y="18310"/>
                  <a:pt x="932475" y="0"/>
                </a:cubicBezTo>
                <a:cubicBezTo>
                  <a:pt x="1070277" y="-18310"/>
                  <a:pt x="1338069" y="16654"/>
                  <a:pt x="1525868" y="0"/>
                </a:cubicBezTo>
                <a:cubicBezTo>
                  <a:pt x="1713667" y="-16654"/>
                  <a:pt x="1785841" y="51956"/>
                  <a:pt x="2023895" y="0"/>
                </a:cubicBezTo>
                <a:cubicBezTo>
                  <a:pt x="2261949" y="-51956"/>
                  <a:pt x="2291871" y="21437"/>
                  <a:pt x="2521921" y="0"/>
                </a:cubicBezTo>
                <a:cubicBezTo>
                  <a:pt x="2751971" y="-21437"/>
                  <a:pt x="2934039" y="39857"/>
                  <a:pt x="3178892" y="0"/>
                </a:cubicBezTo>
                <a:cubicBezTo>
                  <a:pt x="3183992" y="216605"/>
                  <a:pt x="3173222" y="333382"/>
                  <a:pt x="3178892" y="459412"/>
                </a:cubicBezTo>
                <a:cubicBezTo>
                  <a:pt x="3184562" y="585442"/>
                  <a:pt x="3143889" y="841499"/>
                  <a:pt x="3178892" y="1019671"/>
                </a:cubicBezTo>
                <a:cubicBezTo>
                  <a:pt x="3213895" y="1197843"/>
                  <a:pt x="3135970" y="1287846"/>
                  <a:pt x="3178892" y="1479083"/>
                </a:cubicBezTo>
                <a:cubicBezTo>
                  <a:pt x="3221814" y="1670320"/>
                  <a:pt x="3126310" y="1749870"/>
                  <a:pt x="3178892" y="1938495"/>
                </a:cubicBezTo>
                <a:cubicBezTo>
                  <a:pt x="3231474" y="2127120"/>
                  <a:pt x="3121839" y="2310949"/>
                  <a:pt x="3178892" y="2498754"/>
                </a:cubicBezTo>
                <a:cubicBezTo>
                  <a:pt x="3235945" y="2686559"/>
                  <a:pt x="3113230" y="2964692"/>
                  <a:pt x="3178892" y="3109436"/>
                </a:cubicBezTo>
                <a:cubicBezTo>
                  <a:pt x="3244554" y="3254180"/>
                  <a:pt x="3145961" y="3347838"/>
                  <a:pt x="3178892" y="3518424"/>
                </a:cubicBezTo>
                <a:cubicBezTo>
                  <a:pt x="3211823" y="3689010"/>
                  <a:pt x="3160544" y="3843821"/>
                  <a:pt x="3178892" y="4078683"/>
                </a:cubicBezTo>
                <a:cubicBezTo>
                  <a:pt x="3197240" y="4313545"/>
                  <a:pt x="3099603" y="4710154"/>
                  <a:pt x="3178892" y="5042328"/>
                </a:cubicBezTo>
                <a:cubicBezTo>
                  <a:pt x="2997291" y="5064559"/>
                  <a:pt x="2774484" y="5017864"/>
                  <a:pt x="2649077" y="5042328"/>
                </a:cubicBezTo>
                <a:cubicBezTo>
                  <a:pt x="2523670" y="5066792"/>
                  <a:pt x="2182408" y="4987442"/>
                  <a:pt x="2055683" y="5042328"/>
                </a:cubicBezTo>
                <a:cubicBezTo>
                  <a:pt x="1928958" y="5097214"/>
                  <a:pt x="1667915" y="5021162"/>
                  <a:pt x="1525868" y="5042328"/>
                </a:cubicBezTo>
                <a:cubicBezTo>
                  <a:pt x="1383822" y="5063494"/>
                  <a:pt x="1245111" y="5025737"/>
                  <a:pt x="1091420" y="5042328"/>
                </a:cubicBezTo>
                <a:cubicBezTo>
                  <a:pt x="937729" y="5058919"/>
                  <a:pt x="805635" y="5037303"/>
                  <a:pt x="625182" y="5042328"/>
                </a:cubicBezTo>
                <a:cubicBezTo>
                  <a:pt x="444729" y="5047353"/>
                  <a:pt x="297539" y="5007528"/>
                  <a:pt x="0" y="5042328"/>
                </a:cubicBezTo>
                <a:cubicBezTo>
                  <a:pt x="-35803" y="4829663"/>
                  <a:pt x="48988" y="4692288"/>
                  <a:pt x="0" y="4482069"/>
                </a:cubicBezTo>
                <a:cubicBezTo>
                  <a:pt x="-48988" y="4271850"/>
                  <a:pt x="62664" y="4130259"/>
                  <a:pt x="0" y="3921811"/>
                </a:cubicBezTo>
                <a:cubicBezTo>
                  <a:pt x="-62664" y="3713363"/>
                  <a:pt x="51416" y="3645928"/>
                  <a:pt x="0" y="3411975"/>
                </a:cubicBezTo>
                <a:cubicBezTo>
                  <a:pt x="-51416" y="3178022"/>
                  <a:pt x="27862" y="3119500"/>
                  <a:pt x="0" y="3002986"/>
                </a:cubicBezTo>
                <a:cubicBezTo>
                  <a:pt x="-27862" y="2886472"/>
                  <a:pt x="33924" y="2770962"/>
                  <a:pt x="0" y="2593998"/>
                </a:cubicBezTo>
                <a:cubicBezTo>
                  <a:pt x="-33924" y="2417034"/>
                  <a:pt x="24860" y="2241907"/>
                  <a:pt x="0" y="1983316"/>
                </a:cubicBezTo>
                <a:cubicBezTo>
                  <a:pt x="-24860" y="1724725"/>
                  <a:pt x="21326" y="1688300"/>
                  <a:pt x="0" y="1523904"/>
                </a:cubicBezTo>
                <a:cubicBezTo>
                  <a:pt x="-21326" y="1359508"/>
                  <a:pt x="15803" y="1088049"/>
                  <a:pt x="0" y="862798"/>
                </a:cubicBezTo>
                <a:cubicBezTo>
                  <a:pt x="-15803" y="637547"/>
                  <a:pt x="71693" y="199237"/>
                  <a:pt x="0" y="0"/>
                </a:cubicBezTo>
                <a:close/>
              </a:path>
            </a:pathLst>
          </a:custGeom>
          <a:ln w="18415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10" name="TextBox 9">
            <a:extLst>
              <a:ext uri="{FF2B5EF4-FFF2-40B4-BE49-F238E27FC236}">
                <a16:creationId xmlns:a16="http://schemas.microsoft.com/office/drawing/2014/main" id="{FD7B73F3-66F7-531D-5E18-FC54DF36CD28}"/>
              </a:ext>
            </a:extLst>
          </p:cNvPr>
          <p:cNvSpPr txBox="1"/>
          <p:nvPr/>
        </p:nvSpPr>
        <p:spPr>
          <a:xfrm>
            <a:off x="-317500" y="2209800"/>
            <a:ext cx="8989579" cy="964880"/>
          </a:xfrm>
          <a:prstGeom prst="rect">
            <a:avLst/>
          </a:prstGeom>
          <a:noFill/>
        </p:spPr>
        <p:txBody>
          <a:bodyPr wrap="square" rtlCol="0">
            <a:spAutoFit/>
          </a:bodyPr>
          <a:lstStyle/>
          <a:p>
            <a:pPr algn="ctr">
              <a:lnSpc>
                <a:spcPts val="6000"/>
              </a:lnSpc>
            </a:pPr>
            <a:r>
              <a:rPr lang="en-US" sz="9600" b="1">
                <a:latin typeface="Myriad Pro Black" panose="020B0903030403020204" pitchFamily="34" charset="0"/>
              </a:rPr>
              <a:t>Thank You</a:t>
            </a:r>
            <a:endParaRPr lang="en-US" sz="4400" b="1">
              <a:latin typeface="Myriad Pro Black" panose="020B0903030403020204" pitchFamily="34" charset="0"/>
            </a:endParaRPr>
          </a:p>
        </p:txBody>
      </p:sp>
      <p:pic>
        <p:nvPicPr>
          <p:cNvPr id="12" name="Picture 11" descr="A black background with blue and orange text&#10;&#10;AI-generated content may be incorrect.">
            <a:extLst>
              <a:ext uri="{FF2B5EF4-FFF2-40B4-BE49-F238E27FC236}">
                <a16:creationId xmlns:a16="http://schemas.microsoft.com/office/drawing/2014/main" id="{442FDF45-877A-9013-B205-9B994C4AE9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361" y="3304676"/>
            <a:ext cx="6951856" cy="2531403"/>
          </a:xfrm>
          <a:prstGeom prst="rect">
            <a:avLst/>
          </a:prstGeom>
        </p:spPr>
      </p:pic>
      <p:cxnSp>
        <p:nvCxnSpPr>
          <p:cNvPr id="13" name="Straight Connector 12">
            <a:extLst>
              <a:ext uri="{FF2B5EF4-FFF2-40B4-BE49-F238E27FC236}">
                <a16:creationId xmlns:a16="http://schemas.microsoft.com/office/drawing/2014/main" id="{EFC6EC1C-CB03-1675-AC96-C3689B60A508}"/>
              </a:ext>
            </a:extLst>
          </p:cNvPr>
          <p:cNvCxnSpPr>
            <a:cxnSpLocks/>
          </p:cNvCxnSpPr>
          <p:nvPr/>
        </p:nvCxnSpPr>
        <p:spPr>
          <a:xfrm>
            <a:off x="1626050" y="3450361"/>
            <a:ext cx="510247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43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E539D4-015B-3FEB-FF54-1936C1CE62A8}"/>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440763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F7FA6B-36B5-0D18-D6CC-2BDB5FB57BB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54140F-A287-5140-41F6-17D811AA60E9}"/>
              </a:ext>
            </a:extLst>
          </p:cNvPr>
          <p:cNvPicPr>
            <a:picLocks noChangeAspect="1"/>
          </p:cNvPicPr>
          <p:nvPr/>
        </p:nvPicPr>
        <p:blipFill>
          <a:blip r:embed="rId3"/>
          <a:stretch>
            <a:fillRect/>
          </a:stretch>
        </p:blipFill>
        <p:spPr>
          <a:xfrm>
            <a:off x="0" y="-297"/>
            <a:ext cx="12192528" cy="6858297"/>
          </a:xfrm>
          <a:prstGeom prst="rect">
            <a:avLst/>
          </a:prstGeom>
        </p:spPr>
      </p:pic>
      <p:pic>
        <p:nvPicPr>
          <p:cNvPr id="2" name="Picture 1">
            <a:extLst>
              <a:ext uri="{FF2B5EF4-FFF2-40B4-BE49-F238E27FC236}">
                <a16:creationId xmlns:a16="http://schemas.microsoft.com/office/drawing/2014/main" id="{5D44FC36-B00B-1C72-C022-EFD9770391A9}"/>
              </a:ext>
            </a:extLst>
          </p:cNvPr>
          <p:cNvPicPr>
            <a:picLocks noChangeAspect="1"/>
          </p:cNvPicPr>
          <p:nvPr/>
        </p:nvPicPr>
        <p:blipFill>
          <a:blip r:embed="rId4"/>
          <a:srcRect l="5407" t="10857" r="7733" b="10073"/>
          <a:stretch/>
        </p:blipFill>
        <p:spPr>
          <a:xfrm>
            <a:off x="800985" y="717697"/>
            <a:ext cx="10590029" cy="5422605"/>
          </a:xfrm>
          <a:prstGeom prst="rect">
            <a:avLst/>
          </a:prstGeom>
        </p:spPr>
      </p:pic>
    </p:spTree>
    <p:extLst>
      <p:ext uri="{BB962C8B-B14F-4D97-AF65-F5344CB8AC3E}">
        <p14:creationId xmlns:p14="http://schemas.microsoft.com/office/powerpoint/2010/main" val="145991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82334F9-EDB6-3F27-E414-08B58E020B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561D4A-CB21-D9EA-CFDC-7F94BD769A5F}"/>
              </a:ext>
            </a:extLst>
          </p:cNvPr>
          <p:cNvPicPr>
            <a:picLocks noChangeAspect="1"/>
          </p:cNvPicPr>
          <p:nvPr/>
        </p:nvPicPr>
        <p:blipFill>
          <a:blip r:embed="rId4"/>
          <a:stretch>
            <a:fillRect/>
          </a:stretch>
        </p:blipFill>
        <p:spPr>
          <a:xfrm>
            <a:off x="0" y="11281"/>
            <a:ext cx="12192000" cy="6858000"/>
          </a:xfrm>
          <a:prstGeom prst="rect">
            <a:avLst/>
          </a:prstGeom>
        </p:spPr>
      </p:pic>
    </p:spTree>
    <p:extLst>
      <p:ext uri="{BB962C8B-B14F-4D97-AF65-F5344CB8AC3E}">
        <p14:creationId xmlns:p14="http://schemas.microsoft.com/office/powerpoint/2010/main" val="2797479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F346B-6580-F1E5-D75B-709378E41B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185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1CBD-7F36-CDA2-2638-61B55CF36E0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EC16703-B0F7-A63C-5226-DD8E9ED1BB7D}"/>
              </a:ext>
            </a:extLst>
          </p:cNvPr>
          <p:cNvPicPr>
            <a:picLocks noChangeAspect="1"/>
          </p:cNvPicPr>
          <p:nvPr/>
        </p:nvPicPr>
        <p:blipFill>
          <a:blip r:embed="rId3"/>
          <a:stretch>
            <a:fillRect/>
          </a:stretch>
        </p:blipFill>
        <p:spPr>
          <a:xfrm>
            <a:off x="2776955" y="784889"/>
            <a:ext cx="6661239" cy="5288221"/>
          </a:xfrm>
          <a:prstGeom prst="rect">
            <a:avLst/>
          </a:prstGeom>
        </p:spPr>
      </p:pic>
    </p:spTree>
    <p:extLst>
      <p:ext uri="{BB962C8B-B14F-4D97-AF65-F5344CB8AC3E}">
        <p14:creationId xmlns:p14="http://schemas.microsoft.com/office/powerpoint/2010/main" val="374500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45178-10C7-7AF6-466E-4DB5FE09E0BD}"/>
              </a:ext>
            </a:extLst>
          </p:cNvPr>
          <p:cNvSpPr>
            <a:spLocks noGrp="1"/>
          </p:cNvSpPr>
          <p:nvPr>
            <p:ph type="title"/>
          </p:nvPr>
        </p:nvSpPr>
        <p:spPr/>
        <p:txBody>
          <a:bodyPr/>
          <a:lstStyle/>
          <a:p>
            <a:r>
              <a:rPr lang="en-US"/>
              <a:t>Momentum is Building</a:t>
            </a:r>
          </a:p>
        </p:txBody>
      </p:sp>
      <p:pic>
        <p:nvPicPr>
          <p:cNvPr id="4" name="Content Placeholder 3">
            <a:extLst>
              <a:ext uri="{FF2B5EF4-FFF2-40B4-BE49-F238E27FC236}">
                <a16:creationId xmlns:a16="http://schemas.microsoft.com/office/drawing/2014/main" id="{227AF3DD-3577-7C9B-4C83-760AE3556635}"/>
              </a:ext>
            </a:extLst>
          </p:cNvPr>
          <p:cNvPicPr>
            <a:picLocks noGrp="1" noChangeAspect="1"/>
          </p:cNvPicPr>
          <p:nvPr>
            <p:ph idx="4294967295"/>
          </p:nvPr>
        </p:nvPicPr>
        <p:blipFill>
          <a:blip r:embed="rId3"/>
          <a:stretch>
            <a:fillRect/>
          </a:stretch>
        </p:blipFill>
        <p:spPr>
          <a:xfrm>
            <a:off x="3403600" y="1614170"/>
            <a:ext cx="5384800" cy="4351338"/>
          </a:xfrm>
          <a:prstGeom prst="rect">
            <a:avLst/>
          </a:prstGeom>
        </p:spPr>
      </p:pic>
    </p:spTree>
    <p:extLst>
      <p:ext uri="{BB962C8B-B14F-4D97-AF65-F5344CB8AC3E}">
        <p14:creationId xmlns:p14="http://schemas.microsoft.com/office/powerpoint/2010/main" val="380237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2DDDBB-AF9F-DF0B-0671-B80B33DA50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EB52FB-9D7D-ACC7-B7F6-B669BC4170F6}"/>
              </a:ext>
            </a:extLst>
          </p:cNvPr>
          <p:cNvPicPr>
            <a:picLocks noChangeAspect="1"/>
          </p:cNvPicPr>
          <p:nvPr/>
        </p:nvPicPr>
        <p:blipFill>
          <a:blip r:embed="rId4"/>
          <a:stretch>
            <a:fillRect/>
          </a:stretch>
        </p:blipFill>
        <p:spPr>
          <a:xfrm>
            <a:off x="-528" y="0"/>
            <a:ext cx="12192528" cy="6858297"/>
          </a:xfrm>
          <a:prstGeom prst="rect">
            <a:avLst/>
          </a:prstGeom>
        </p:spPr>
      </p:pic>
    </p:spTree>
    <p:extLst>
      <p:ext uri="{BB962C8B-B14F-4D97-AF65-F5344CB8AC3E}">
        <p14:creationId xmlns:p14="http://schemas.microsoft.com/office/powerpoint/2010/main" val="3607862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PP 2025 Small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PP 2025 Large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10056b147d9f1515be81ca2a38ec94da">
  <xsd:schema xmlns:xsd="http://www.w3.org/2001/XMLSchema" xmlns:xs="http://www.w3.org/2001/XMLSchema" xmlns:p="http://schemas.microsoft.com/office/2006/metadata/properties" xmlns:ns1="http://schemas.microsoft.com/sharepoint/v3" xmlns:ns2="9a441896-49b2-4e3b-9585-ad256bf5e304" xmlns:ns3="4ade548b-e066-4a27-8fa1-98c1fcc7d010" targetNamespace="http://schemas.microsoft.com/office/2006/metadata/properties" ma:root="true" ma:fieldsID="7c6b239b85acb031e79e0c622c93cc93" ns1:_="" ns2:_="" ns3:_="">
    <xsd:import namespace="http://schemas.microsoft.com/sharepoint/v3"/>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7feca663-7b00-43c5-82c3-c492a4f4977e}"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DC7ACA-ADBE-41EF-A336-77802B2D5A2C}">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8BE4A2-534D-45AD-A023-17B2EF3A4057}">
  <ds:schemaRefs>
    <ds:schemaRef ds:uri="4ade548b-e066-4a27-8fa1-98c1fcc7d010"/>
    <ds:schemaRef ds:uri="9a441896-49b2-4e3b-9585-ad256bf5e3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B1CDA5-073A-4C32-8EEA-37A0D23EDA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21</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TPP 2025 Small Logo</vt:lpstr>
      <vt:lpstr>TPP 2025 Large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Momentum is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Kylie Kaspar Howenstein</dc:creator>
  <cp:revision>1</cp:revision>
  <dcterms:created xsi:type="dcterms:W3CDTF">2025-07-08T20:01:26Z</dcterms:created>
  <dcterms:modified xsi:type="dcterms:W3CDTF">2025-07-15T16:28:04Z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